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gif" ContentType="image/gif"/>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1" r:id="rId1"/>
  </p:sldMasterIdLst>
  <p:notesMasterIdLst>
    <p:notesMasterId r:id="rId3"/>
  </p:notesMasterIdLst>
  <p:handoutMasterIdLst>
    <p:handoutMasterId r:id="rId4"/>
  </p:handoutMasterIdLst>
  <p:sldIdLst>
    <p:sldId id="256" r:id="rId2"/>
  </p:sldIdLst>
  <p:sldSz cx="43891200" cy="32918400"/>
  <p:notesSz cx="9296400" cy="6858000"/>
  <p:defaultTextStyle>
    <a:defPPr>
      <a:defRPr lang="en-US"/>
    </a:defPPr>
    <a:lvl1pPr algn="l" rtl="0" fontAlgn="base">
      <a:spcBef>
        <a:spcPct val="0"/>
      </a:spcBef>
      <a:spcAft>
        <a:spcPct val="0"/>
      </a:spcAft>
      <a:defRPr sz="1600" kern="1200">
        <a:solidFill>
          <a:schemeClr val="tx1"/>
        </a:solidFill>
        <a:latin typeface="Arial" charset="0"/>
        <a:ea typeface="ＭＳ Ｐゴシック" pitchFamily="34" charset="-128"/>
        <a:cs typeface="+mn-cs"/>
      </a:defRPr>
    </a:lvl1pPr>
    <a:lvl2pPr marL="447196" algn="l" rtl="0" fontAlgn="base">
      <a:spcBef>
        <a:spcPct val="0"/>
      </a:spcBef>
      <a:spcAft>
        <a:spcPct val="0"/>
      </a:spcAft>
      <a:defRPr sz="1600" kern="1200">
        <a:solidFill>
          <a:schemeClr val="tx1"/>
        </a:solidFill>
        <a:latin typeface="Arial" charset="0"/>
        <a:ea typeface="ＭＳ Ｐゴシック" pitchFamily="34" charset="-128"/>
        <a:cs typeface="+mn-cs"/>
      </a:defRPr>
    </a:lvl2pPr>
    <a:lvl3pPr marL="894393" algn="l" rtl="0" fontAlgn="base">
      <a:spcBef>
        <a:spcPct val="0"/>
      </a:spcBef>
      <a:spcAft>
        <a:spcPct val="0"/>
      </a:spcAft>
      <a:defRPr sz="1600" kern="1200">
        <a:solidFill>
          <a:schemeClr val="tx1"/>
        </a:solidFill>
        <a:latin typeface="Arial" charset="0"/>
        <a:ea typeface="ＭＳ Ｐゴシック" pitchFamily="34" charset="-128"/>
        <a:cs typeface="+mn-cs"/>
      </a:defRPr>
    </a:lvl3pPr>
    <a:lvl4pPr marL="1341589" algn="l" rtl="0" fontAlgn="base">
      <a:spcBef>
        <a:spcPct val="0"/>
      </a:spcBef>
      <a:spcAft>
        <a:spcPct val="0"/>
      </a:spcAft>
      <a:defRPr sz="1600" kern="1200">
        <a:solidFill>
          <a:schemeClr val="tx1"/>
        </a:solidFill>
        <a:latin typeface="Arial" charset="0"/>
        <a:ea typeface="ＭＳ Ｐゴシック" pitchFamily="34" charset="-128"/>
        <a:cs typeface="+mn-cs"/>
      </a:defRPr>
    </a:lvl4pPr>
    <a:lvl5pPr marL="1788786" algn="l" rtl="0" fontAlgn="base">
      <a:spcBef>
        <a:spcPct val="0"/>
      </a:spcBef>
      <a:spcAft>
        <a:spcPct val="0"/>
      </a:spcAft>
      <a:defRPr sz="1600" kern="1200">
        <a:solidFill>
          <a:schemeClr val="tx1"/>
        </a:solidFill>
        <a:latin typeface="Arial" charset="0"/>
        <a:ea typeface="ＭＳ Ｐゴシック" pitchFamily="34" charset="-128"/>
        <a:cs typeface="+mn-cs"/>
      </a:defRPr>
    </a:lvl5pPr>
    <a:lvl6pPr marL="2235982" algn="l" defTabSz="894393" rtl="0" eaLnBrk="1" latinLnBrk="0" hangingPunct="1">
      <a:defRPr sz="1600" kern="1200">
        <a:solidFill>
          <a:schemeClr val="tx1"/>
        </a:solidFill>
        <a:latin typeface="Arial" charset="0"/>
        <a:ea typeface="ＭＳ Ｐゴシック" pitchFamily="34" charset="-128"/>
        <a:cs typeface="+mn-cs"/>
      </a:defRPr>
    </a:lvl6pPr>
    <a:lvl7pPr marL="2683179" algn="l" defTabSz="894393" rtl="0" eaLnBrk="1" latinLnBrk="0" hangingPunct="1">
      <a:defRPr sz="1600" kern="1200">
        <a:solidFill>
          <a:schemeClr val="tx1"/>
        </a:solidFill>
        <a:latin typeface="Arial" charset="0"/>
        <a:ea typeface="ＭＳ Ｐゴシック" pitchFamily="34" charset="-128"/>
        <a:cs typeface="+mn-cs"/>
      </a:defRPr>
    </a:lvl7pPr>
    <a:lvl8pPr marL="3130375" algn="l" defTabSz="894393" rtl="0" eaLnBrk="1" latinLnBrk="0" hangingPunct="1">
      <a:defRPr sz="1600" kern="1200">
        <a:solidFill>
          <a:schemeClr val="tx1"/>
        </a:solidFill>
        <a:latin typeface="Arial" charset="0"/>
        <a:ea typeface="ＭＳ Ｐゴシック" pitchFamily="34" charset="-128"/>
        <a:cs typeface="+mn-cs"/>
      </a:defRPr>
    </a:lvl8pPr>
    <a:lvl9pPr marL="3577572" algn="l" defTabSz="894393" rtl="0" eaLnBrk="1" latinLnBrk="0" hangingPunct="1">
      <a:defRPr sz="1600" kern="1200">
        <a:solidFill>
          <a:schemeClr val="tx1"/>
        </a:solidFill>
        <a:latin typeface="Arial" charset="0"/>
        <a:ea typeface="ＭＳ Ｐゴシック" pitchFamily="34"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scaleToFitPaper="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A3A6"/>
    <a:srgbClr val="BAC2FF"/>
    <a:srgbClr val="1A2B5A"/>
    <a:srgbClr val="05115A"/>
    <a:srgbClr val="18196E"/>
    <a:srgbClr val="302090"/>
    <a:srgbClr val="DFE7FE"/>
    <a:srgbClr val="4EBC8E"/>
    <a:srgbClr val="69BC8A"/>
    <a:srgbClr val="72CD9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D27102A9-8310-4765-A935-A1911B00CA55}" styleName="Light Style 1 - Accent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5FD0F851-EC5A-4D38-B0AD-8093EC10F338}" styleName="Light Style 1 - Accent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68D230F3-CF80-4859-8CE7-A43EE81993B5}" styleName="Light Style 1 - Accent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912C8C85-51F0-491E-9774-3900AFEF0FD7}" styleName="Light Style 2 - Accent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17292A2E-F333-43FB-9621-5CBBE7FDCDCB}" styleName="Light Style 2 - Accent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EB9631B5-78F2-41C9-869B-9F39066F8104}" styleName="Medium Style 3 - Accent 4">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4"/>
          </a:solidFill>
        </a:fill>
      </a:tcStyle>
    </a:lastCol>
    <a:firstCol>
      <a:tcTxStyle b="on">
        <a:fontRef idx="minor">
          <a:scrgbClr r="0" g="0" b="0"/>
        </a:fontRef>
        <a:schemeClr val="lt1"/>
      </a:tcTxStyle>
      <a:tcStyle>
        <a:tcBdr/>
        <a:fill>
          <a:solidFill>
            <a:schemeClr val="accent4"/>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4"/>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1E171933-4619-4E11-9A3F-F7608DF75F80}" styleName="Medium Style 1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snapToGrid="0">
      <p:cViewPr>
        <p:scale>
          <a:sx n="50" d="100"/>
          <a:sy n="50" d="100"/>
        </p:scale>
        <p:origin x="1360" y="-128"/>
      </p:cViewPr>
      <p:guideLst>
        <p:guide orient="horz" pos="10368"/>
        <p:guide pos="13824"/>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4" Type="http://schemas.openxmlformats.org/officeDocument/2006/relationships/handoutMaster" Target="handoutMasters/handoutMaster1.xml"/><Relationship Id="rId5" Type="http://schemas.openxmlformats.org/officeDocument/2006/relationships/printerSettings" Target="printerSettings/printerSettings1.bin"/><Relationship Id="rId6" Type="http://schemas.openxmlformats.org/officeDocument/2006/relationships/presProps" Target="presProps.xml"/><Relationship Id="rId7" Type="http://schemas.openxmlformats.org/officeDocument/2006/relationships/viewProps" Target="viewProps.xml"/><Relationship Id="rId8" Type="http://schemas.openxmlformats.org/officeDocument/2006/relationships/theme" Target="theme/theme1.xml"/><Relationship Id="rId9"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charts/_rels/chart1.xml.rels><?xml version="1.0" encoding="UTF-8" standalone="yes"?>
<Relationships xmlns="http://schemas.openxmlformats.org/package/2006/relationships"><Relationship Id="rId1" Type="http://schemas.openxmlformats.org/officeDocument/2006/relationships/oleObject" Target="Workbook1"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title>
      <c:tx>
        <c:rich>
          <a:bodyPr/>
          <a:lstStyle/>
          <a:p>
            <a:pPr>
              <a:defRPr/>
            </a:pPr>
            <a:r>
              <a:rPr lang="en-US"/>
              <a:t>Rating</a:t>
            </a:r>
            <a:r>
              <a:rPr lang="en-US" baseline="0"/>
              <a:t> of Knowledge</a:t>
            </a:r>
            <a:endParaRPr lang="en-US"/>
          </a:p>
        </c:rich>
      </c:tx>
      <c:layout/>
      <c:overlay val="0"/>
    </c:title>
    <c:autoTitleDeleted val="0"/>
    <c:plotArea>
      <c:layout>
        <c:manualLayout>
          <c:layoutTarget val="inner"/>
          <c:xMode val="edge"/>
          <c:yMode val="edge"/>
          <c:x val="0.097157144456469"/>
          <c:y val="0.137972768532526"/>
          <c:w val="0.741129977236258"/>
          <c:h val="0.749975103339011"/>
        </c:manualLayout>
      </c:layout>
      <c:lineChart>
        <c:grouping val="standard"/>
        <c:varyColors val="0"/>
        <c:ser>
          <c:idx val="0"/>
          <c:order val="0"/>
          <c:tx>
            <c:strRef>
              <c:f>Sheet1!$B$8</c:f>
              <c:strCache>
                <c:ptCount val="1"/>
                <c:pt idx="0">
                  <c:v>Pre Training</c:v>
                </c:pt>
              </c:strCache>
            </c:strRef>
          </c:tx>
          <c:spPr>
            <a:ln>
              <a:solidFill>
                <a:srgbClr val="4FA995"/>
              </a:solidFill>
            </a:ln>
          </c:spPr>
          <c:marker>
            <c:spPr>
              <a:solidFill>
                <a:srgbClr val="4FA995"/>
              </a:solidFill>
              <a:ln>
                <a:solidFill>
                  <a:srgbClr val="4FA995"/>
                </a:solidFill>
              </a:ln>
            </c:spPr>
          </c:marker>
          <c:cat>
            <c:strRef>
              <c:f>Sheet1!$A$9:$A$11</c:f>
              <c:strCache>
                <c:ptCount val="3"/>
                <c:pt idx="0">
                  <c:v>Warning signs of suicide</c:v>
                </c:pt>
                <c:pt idx="1">
                  <c:v>Risk factors of suicide</c:v>
                </c:pt>
                <c:pt idx="2">
                  <c:v>Level of understanding about suicide prevention</c:v>
                </c:pt>
              </c:strCache>
            </c:strRef>
          </c:cat>
          <c:val>
            <c:numRef>
              <c:f>Sheet1!$B$9:$B$11</c:f>
              <c:numCache>
                <c:formatCode>General</c:formatCode>
                <c:ptCount val="3"/>
                <c:pt idx="0">
                  <c:v>2.87</c:v>
                </c:pt>
                <c:pt idx="1">
                  <c:v>2.93</c:v>
                </c:pt>
                <c:pt idx="2">
                  <c:v>2.73</c:v>
                </c:pt>
              </c:numCache>
            </c:numRef>
          </c:val>
          <c:smooth val="0"/>
        </c:ser>
        <c:ser>
          <c:idx val="1"/>
          <c:order val="1"/>
          <c:tx>
            <c:strRef>
              <c:f>Sheet1!$C$8</c:f>
              <c:strCache>
                <c:ptCount val="1"/>
                <c:pt idx="0">
                  <c:v>Post Training</c:v>
                </c:pt>
              </c:strCache>
            </c:strRef>
          </c:tx>
          <c:spPr>
            <a:ln>
              <a:solidFill>
                <a:srgbClr val="12166F"/>
              </a:solidFill>
            </a:ln>
          </c:spPr>
          <c:marker>
            <c:spPr>
              <a:solidFill>
                <a:srgbClr val="1D2C66"/>
              </a:solidFill>
              <a:ln>
                <a:solidFill>
                  <a:srgbClr val="1A2B5A"/>
                </a:solidFill>
              </a:ln>
            </c:spPr>
          </c:marker>
          <c:cat>
            <c:strRef>
              <c:f>Sheet1!$A$9:$A$11</c:f>
              <c:strCache>
                <c:ptCount val="3"/>
                <c:pt idx="0">
                  <c:v>Warning signs of suicide</c:v>
                </c:pt>
                <c:pt idx="1">
                  <c:v>Risk factors of suicide</c:v>
                </c:pt>
                <c:pt idx="2">
                  <c:v>Level of understanding about suicide prevention</c:v>
                </c:pt>
              </c:strCache>
            </c:strRef>
          </c:cat>
          <c:val>
            <c:numRef>
              <c:f>Sheet1!$C$9:$C$11</c:f>
              <c:numCache>
                <c:formatCode>General</c:formatCode>
                <c:ptCount val="3"/>
                <c:pt idx="0">
                  <c:v>3.533</c:v>
                </c:pt>
                <c:pt idx="1">
                  <c:v>3.6</c:v>
                </c:pt>
                <c:pt idx="2">
                  <c:v>3.53</c:v>
                </c:pt>
              </c:numCache>
            </c:numRef>
          </c:val>
          <c:smooth val="0"/>
        </c:ser>
        <c:dLbls>
          <c:showLegendKey val="0"/>
          <c:showVal val="0"/>
          <c:showCatName val="0"/>
          <c:showSerName val="0"/>
          <c:showPercent val="0"/>
          <c:showBubbleSize val="0"/>
        </c:dLbls>
        <c:marker val="1"/>
        <c:smooth val="0"/>
        <c:axId val="2066187992"/>
        <c:axId val="2066211528"/>
      </c:lineChart>
      <c:catAx>
        <c:axId val="2066187992"/>
        <c:scaling>
          <c:orientation val="minMax"/>
        </c:scaling>
        <c:delete val="0"/>
        <c:axPos val="b"/>
        <c:majorTickMark val="none"/>
        <c:minorTickMark val="none"/>
        <c:tickLblPos val="nextTo"/>
        <c:crossAx val="2066211528"/>
        <c:crosses val="autoZero"/>
        <c:auto val="1"/>
        <c:lblAlgn val="ctr"/>
        <c:lblOffset val="100"/>
        <c:noMultiLvlLbl val="0"/>
      </c:catAx>
      <c:valAx>
        <c:axId val="2066211528"/>
        <c:scaling>
          <c:orientation val="minMax"/>
          <c:max val="5.0"/>
        </c:scaling>
        <c:delete val="0"/>
        <c:axPos val="l"/>
        <c:majorGridlines/>
        <c:title>
          <c:tx>
            <c:rich>
              <a:bodyPr/>
              <a:lstStyle/>
              <a:p>
                <a:pPr>
                  <a:defRPr/>
                </a:pPr>
                <a:r>
                  <a:rPr lang="en-US"/>
                  <a:t>Mean</a:t>
                </a:r>
                <a:r>
                  <a:rPr lang="en-US" baseline="0"/>
                  <a:t> Score</a:t>
                </a:r>
                <a:endParaRPr lang="en-US"/>
              </a:p>
            </c:rich>
          </c:tx>
          <c:layout/>
          <c:overlay val="0"/>
        </c:title>
        <c:numFmt formatCode="General" sourceLinked="1"/>
        <c:majorTickMark val="none"/>
        <c:minorTickMark val="none"/>
        <c:tickLblPos val="nextTo"/>
        <c:crossAx val="2066187992"/>
        <c:crosses val="autoZero"/>
        <c:crossBetween val="between"/>
      </c:valAx>
    </c:plotArea>
    <c:legend>
      <c:legendPos val="r"/>
      <c:layout/>
      <c:overlay val="0"/>
    </c:legend>
    <c:plotVisOnly val="1"/>
    <c:dispBlanksAs val="gap"/>
    <c:showDLblsOverMax val="0"/>
  </c:chart>
  <c:externalData r:id="rId1">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482" name="Rectangle 1026"/>
          <p:cNvSpPr>
            <a:spLocks noGrp="1" noChangeArrowheads="1"/>
          </p:cNvSpPr>
          <p:nvPr>
            <p:ph type="hdr" sz="quarter"/>
          </p:nvPr>
        </p:nvSpPr>
        <p:spPr bwMode="auto">
          <a:xfrm>
            <a:off x="0" y="0"/>
            <a:ext cx="4029075" cy="338138"/>
          </a:xfrm>
          <a:prstGeom prst="rect">
            <a:avLst/>
          </a:prstGeom>
          <a:noFill/>
          <a:ln w="9525">
            <a:noFill/>
            <a:miter lim="800000"/>
            <a:headEnd/>
            <a:tailEnd/>
          </a:ln>
          <a:effectLst/>
        </p:spPr>
        <p:txBody>
          <a:bodyPr vert="horz" wrap="square" lIns="92374" tIns="46187" rIns="92374" bIns="46187" numCol="1" anchor="t" anchorCtr="0" compatLnSpc="1">
            <a:prstTxWarp prst="textNoShape">
              <a:avLst/>
            </a:prstTxWarp>
          </a:bodyPr>
          <a:lstStyle>
            <a:lvl1pPr defTabSz="923925">
              <a:defRPr sz="1200">
                <a:latin typeface="Times New Roman" pitchFamily="18" charset="0"/>
                <a:ea typeface="+mn-ea"/>
                <a:cs typeface="Arial" charset="0"/>
              </a:defRPr>
            </a:lvl1pPr>
          </a:lstStyle>
          <a:p>
            <a:pPr>
              <a:defRPr/>
            </a:pPr>
            <a:endParaRPr lang="en-US"/>
          </a:p>
        </p:txBody>
      </p:sp>
      <p:sp>
        <p:nvSpPr>
          <p:cNvPr id="20483" name="Rectangle 1027"/>
          <p:cNvSpPr>
            <a:spLocks noGrp="1" noChangeArrowheads="1"/>
          </p:cNvSpPr>
          <p:nvPr>
            <p:ph type="dt" sz="quarter" idx="1"/>
          </p:nvPr>
        </p:nvSpPr>
        <p:spPr bwMode="auto">
          <a:xfrm>
            <a:off x="5267325" y="0"/>
            <a:ext cx="4030663" cy="338138"/>
          </a:xfrm>
          <a:prstGeom prst="rect">
            <a:avLst/>
          </a:prstGeom>
          <a:noFill/>
          <a:ln w="9525">
            <a:noFill/>
            <a:miter lim="800000"/>
            <a:headEnd/>
            <a:tailEnd/>
          </a:ln>
          <a:effectLst/>
        </p:spPr>
        <p:txBody>
          <a:bodyPr vert="horz" wrap="square" lIns="92374" tIns="46187" rIns="92374" bIns="46187" numCol="1" anchor="t" anchorCtr="0" compatLnSpc="1">
            <a:prstTxWarp prst="textNoShape">
              <a:avLst/>
            </a:prstTxWarp>
          </a:bodyPr>
          <a:lstStyle>
            <a:lvl1pPr algn="r" defTabSz="923925">
              <a:defRPr sz="1200">
                <a:latin typeface="Times New Roman" pitchFamily="18" charset="0"/>
                <a:ea typeface="+mn-ea"/>
                <a:cs typeface="Arial" charset="0"/>
              </a:defRPr>
            </a:lvl1pPr>
          </a:lstStyle>
          <a:p>
            <a:pPr>
              <a:defRPr/>
            </a:pPr>
            <a:endParaRPr lang="en-US"/>
          </a:p>
        </p:txBody>
      </p:sp>
      <p:sp>
        <p:nvSpPr>
          <p:cNvPr id="20484" name="Rectangle 1028"/>
          <p:cNvSpPr>
            <a:spLocks noGrp="1" noChangeArrowheads="1"/>
          </p:cNvSpPr>
          <p:nvPr>
            <p:ph type="ftr" sz="quarter" idx="2"/>
          </p:nvPr>
        </p:nvSpPr>
        <p:spPr bwMode="auto">
          <a:xfrm>
            <a:off x="0" y="6507163"/>
            <a:ext cx="4029075" cy="339725"/>
          </a:xfrm>
          <a:prstGeom prst="rect">
            <a:avLst/>
          </a:prstGeom>
          <a:noFill/>
          <a:ln w="9525">
            <a:noFill/>
            <a:miter lim="800000"/>
            <a:headEnd/>
            <a:tailEnd/>
          </a:ln>
          <a:effectLst/>
        </p:spPr>
        <p:txBody>
          <a:bodyPr vert="horz" wrap="square" lIns="92374" tIns="46187" rIns="92374" bIns="46187" numCol="1" anchor="b" anchorCtr="0" compatLnSpc="1">
            <a:prstTxWarp prst="textNoShape">
              <a:avLst/>
            </a:prstTxWarp>
          </a:bodyPr>
          <a:lstStyle>
            <a:lvl1pPr defTabSz="923925">
              <a:defRPr sz="1200">
                <a:latin typeface="Times New Roman" pitchFamily="18" charset="0"/>
                <a:ea typeface="+mn-ea"/>
                <a:cs typeface="Arial" charset="0"/>
              </a:defRPr>
            </a:lvl1pPr>
          </a:lstStyle>
          <a:p>
            <a:pPr>
              <a:defRPr/>
            </a:pPr>
            <a:endParaRPr lang="en-US"/>
          </a:p>
        </p:txBody>
      </p:sp>
      <p:sp>
        <p:nvSpPr>
          <p:cNvPr id="20485" name="Rectangle 1029"/>
          <p:cNvSpPr>
            <a:spLocks noGrp="1" noChangeArrowheads="1"/>
          </p:cNvSpPr>
          <p:nvPr>
            <p:ph type="sldNum" sz="quarter" idx="3"/>
          </p:nvPr>
        </p:nvSpPr>
        <p:spPr bwMode="auto">
          <a:xfrm>
            <a:off x="5267325" y="6507163"/>
            <a:ext cx="4030663" cy="339725"/>
          </a:xfrm>
          <a:prstGeom prst="rect">
            <a:avLst/>
          </a:prstGeom>
          <a:noFill/>
          <a:ln w="9525">
            <a:noFill/>
            <a:miter lim="800000"/>
            <a:headEnd/>
            <a:tailEnd/>
          </a:ln>
          <a:effectLst/>
        </p:spPr>
        <p:txBody>
          <a:bodyPr vert="horz" wrap="square" lIns="92374" tIns="46187" rIns="92374" bIns="46187" numCol="1" anchor="b" anchorCtr="0" compatLnSpc="1">
            <a:prstTxWarp prst="textNoShape">
              <a:avLst/>
            </a:prstTxWarp>
          </a:bodyPr>
          <a:lstStyle>
            <a:lvl1pPr algn="r" defTabSz="923925">
              <a:defRPr sz="1200">
                <a:latin typeface="Times New Roman" pitchFamily="18" charset="0"/>
              </a:defRPr>
            </a:lvl1pPr>
          </a:lstStyle>
          <a:p>
            <a:fld id="{0337A584-18BE-466C-9417-EC7B4770FA2D}" type="slidenum">
              <a:rPr lang="en-US"/>
              <a:pPr/>
              <a:t>‹#›</a:t>
            </a:fld>
            <a:endParaRPr lang="en-US"/>
          </a:p>
        </p:txBody>
      </p:sp>
    </p:spTree>
    <p:extLst>
      <p:ext uri="{BB962C8B-B14F-4D97-AF65-F5344CB8AC3E}">
        <p14:creationId xmlns:p14="http://schemas.microsoft.com/office/powerpoint/2010/main" val="182096889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7650" name="Rectangle 2"/>
          <p:cNvSpPr>
            <a:spLocks noGrp="1" noChangeArrowheads="1"/>
          </p:cNvSpPr>
          <p:nvPr>
            <p:ph type="hdr" sz="quarter"/>
          </p:nvPr>
        </p:nvSpPr>
        <p:spPr bwMode="auto">
          <a:xfrm>
            <a:off x="0" y="0"/>
            <a:ext cx="4029075" cy="3429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Times New Roman" pitchFamily="18" charset="0"/>
                <a:ea typeface="+mn-ea"/>
                <a:cs typeface="Arial" charset="0"/>
              </a:defRPr>
            </a:lvl1pPr>
          </a:lstStyle>
          <a:p>
            <a:pPr>
              <a:defRPr/>
            </a:pPr>
            <a:endParaRPr lang="en-US"/>
          </a:p>
        </p:txBody>
      </p:sp>
      <p:sp>
        <p:nvSpPr>
          <p:cNvPr id="27651" name="Rectangle 3"/>
          <p:cNvSpPr>
            <a:spLocks noGrp="1" noChangeArrowheads="1"/>
          </p:cNvSpPr>
          <p:nvPr>
            <p:ph type="dt" idx="1"/>
          </p:nvPr>
        </p:nvSpPr>
        <p:spPr bwMode="auto">
          <a:xfrm>
            <a:off x="5265738" y="0"/>
            <a:ext cx="4029075" cy="3429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Times New Roman" pitchFamily="18" charset="0"/>
                <a:ea typeface="+mn-ea"/>
                <a:cs typeface="Arial" charset="0"/>
              </a:defRPr>
            </a:lvl1pPr>
          </a:lstStyle>
          <a:p>
            <a:pPr>
              <a:defRPr/>
            </a:pPr>
            <a:endParaRPr lang="en-US"/>
          </a:p>
        </p:txBody>
      </p:sp>
      <p:sp>
        <p:nvSpPr>
          <p:cNvPr id="14340" name="Rectangle 4"/>
          <p:cNvSpPr>
            <a:spLocks noGrp="1" noRot="1" noChangeAspect="1" noChangeArrowheads="1" noTextEdit="1"/>
          </p:cNvSpPr>
          <p:nvPr>
            <p:ph type="sldImg" idx="2"/>
          </p:nvPr>
        </p:nvSpPr>
        <p:spPr bwMode="auto">
          <a:xfrm>
            <a:off x="2933700" y="514350"/>
            <a:ext cx="3429000" cy="25717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7653" name="Rectangle 5"/>
          <p:cNvSpPr>
            <a:spLocks noGrp="1" noChangeArrowheads="1"/>
          </p:cNvSpPr>
          <p:nvPr>
            <p:ph type="body" sz="quarter" idx="3"/>
          </p:nvPr>
        </p:nvSpPr>
        <p:spPr bwMode="auto">
          <a:xfrm>
            <a:off x="930275" y="3257550"/>
            <a:ext cx="7435850" cy="30861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7654" name="Rectangle 6"/>
          <p:cNvSpPr>
            <a:spLocks noGrp="1" noChangeArrowheads="1"/>
          </p:cNvSpPr>
          <p:nvPr>
            <p:ph type="ftr" sz="quarter" idx="4"/>
          </p:nvPr>
        </p:nvSpPr>
        <p:spPr bwMode="auto">
          <a:xfrm>
            <a:off x="0" y="6513513"/>
            <a:ext cx="4029075" cy="3429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Times New Roman" pitchFamily="18" charset="0"/>
                <a:ea typeface="+mn-ea"/>
                <a:cs typeface="Arial" charset="0"/>
              </a:defRPr>
            </a:lvl1pPr>
          </a:lstStyle>
          <a:p>
            <a:pPr>
              <a:defRPr/>
            </a:pPr>
            <a:endParaRPr lang="en-US"/>
          </a:p>
        </p:txBody>
      </p:sp>
      <p:sp>
        <p:nvSpPr>
          <p:cNvPr id="27655" name="Rectangle 7"/>
          <p:cNvSpPr>
            <a:spLocks noGrp="1" noChangeArrowheads="1"/>
          </p:cNvSpPr>
          <p:nvPr>
            <p:ph type="sldNum" sz="quarter" idx="5"/>
          </p:nvPr>
        </p:nvSpPr>
        <p:spPr bwMode="auto">
          <a:xfrm>
            <a:off x="5265738" y="6513513"/>
            <a:ext cx="4029075" cy="3429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Times New Roman" pitchFamily="18" charset="0"/>
              </a:defRPr>
            </a:lvl1pPr>
          </a:lstStyle>
          <a:p>
            <a:fld id="{F8B7E7E0-1829-413E-8B9E-FAD636BF95D5}" type="slidenum">
              <a:rPr lang="en-US"/>
              <a:pPr/>
              <a:t>‹#›</a:t>
            </a:fld>
            <a:endParaRPr lang="en-US"/>
          </a:p>
        </p:txBody>
      </p:sp>
    </p:spTree>
    <p:extLst>
      <p:ext uri="{BB962C8B-B14F-4D97-AF65-F5344CB8AC3E}">
        <p14:creationId xmlns:p14="http://schemas.microsoft.com/office/powerpoint/2010/main" val="167081629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300" kern="1200">
        <a:solidFill>
          <a:schemeClr val="tx1"/>
        </a:solidFill>
        <a:latin typeface="Times New Roman" pitchFamily="18" charset="0"/>
        <a:ea typeface="ＭＳ Ｐゴシック" charset="0"/>
        <a:cs typeface="Arial" charset="0"/>
      </a:defRPr>
    </a:lvl1pPr>
    <a:lvl2pPr marL="447196" algn="l" rtl="0" eaLnBrk="0" fontAlgn="base" hangingPunct="0">
      <a:spcBef>
        <a:spcPct val="30000"/>
      </a:spcBef>
      <a:spcAft>
        <a:spcPct val="0"/>
      </a:spcAft>
      <a:defRPr sz="1300" kern="1200">
        <a:solidFill>
          <a:schemeClr val="tx1"/>
        </a:solidFill>
        <a:latin typeface="Times New Roman" pitchFamily="18" charset="0"/>
        <a:ea typeface="Arial" charset="0"/>
        <a:cs typeface="Arial" charset="0"/>
      </a:defRPr>
    </a:lvl2pPr>
    <a:lvl3pPr marL="894393" algn="l" rtl="0" eaLnBrk="0" fontAlgn="base" hangingPunct="0">
      <a:spcBef>
        <a:spcPct val="30000"/>
      </a:spcBef>
      <a:spcAft>
        <a:spcPct val="0"/>
      </a:spcAft>
      <a:defRPr sz="1300" kern="1200">
        <a:solidFill>
          <a:schemeClr val="tx1"/>
        </a:solidFill>
        <a:latin typeface="Times New Roman" pitchFamily="18" charset="0"/>
        <a:ea typeface="Arial" charset="0"/>
        <a:cs typeface="Arial" charset="0"/>
      </a:defRPr>
    </a:lvl3pPr>
    <a:lvl4pPr marL="1341589" algn="l" rtl="0" eaLnBrk="0" fontAlgn="base" hangingPunct="0">
      <a:spcBef>
        <a:spcPct val="30000"/>
      </a:spcBef>
      <a:spcAft>
        <a:spcPct val="0"/>
      </a:spcAft>
      <a:defRPr sz="1300" kern="1200">
        <a:solidFill>
          <a:schemeClr val="tx1"/>
        </a:solidFill>
        <a:latin typeface="Times New Roman" pitchFamily="18" charset="0"/>
        <a:ea typeface="Arial" charset="0"/>
        <a:cs typeface="Arial" charset="0"/>
      </a:defRPr>
    </a:lvl4pPr>
    <a:lvl5pPr marL="1788786" algn="l" rtl="0" eaLnBrk="0" fontAlgn="base" hangingPunct="0">
      <a:spcBef>
        <a:spcPct val="30000"/>
      </a:spcBef>
      <a:spcAft>
        <a:spcPct val="0"/>
      </a:spcAft>
      <a:defRPr sz="1300" kern="1200">
        <a:solidFill>
          <a:schemeClr val="tx1"/>
        </a:solidFill>
        <a:latin typeface="Times New Roman" pitchFamily="18" charset="0"/>
        <a:ea typeface="Arial" charset="0"/>
        <a:cs typeface="Arial" charset="0"/>
      </a:defRPr>
    </a:lvl5pPr>
    <a:lvl6pPr marL="2235982" algn="l" defTabSz="894393" rtl="0" eaLnBrk="1" latinLnBrk="0" hangingPunct="1">
      <a:defRPr sz="1300" kern="1200">
        <a:solidFill>
          <a:schemeClr val="tx1"/>
        </a:solidFill>
        <a:latin typeface="+mn-lt"/>
        <a:ea typeface="+mn-ea"/>
        <a:cs typeface="+mn-cs"/>
      </a:defRPr>
    </a:lvl6pPr>
    <a:lvl7pPr marL="2683179" algn="l" defTabSz="894393" rtl="0" eaLnBrk="1" latinLnBrk="0" hangingPunct="1">
      <a:defRPr sz="1300" kern="1200">
        <a:solidFill>
          <a:schemeClr val="tx1"/>
        </a:solidFill>
        <a:latin typeface="+mn-lt"/>
        <a:ea typeface="+mn-ea"/>
        <a:cs typeface="+mn-cs"/>
      </a:defRPr>
    </a:lvl7pPr>
    <a:lvl8pPr marL="3130375" algn="l" defTabSz="894393" rtl="0" eaLnBrk="1" latinLnBrk="0" hangingPunct="1">
      <a:defRPr sz="1300" kern="1200">
        <a:solidFill>
          <a:schemeClr val="tx1"/>
        </a:solidFill>
        <a:latin typeface="+mn-lt"/>
        <a:ea typeface="+mn-ea"/>
        <a:cs typeface="+mn-cs"/>
      </a:defRPr>
    </a:lvl8pPr>
    <a:lvl9pPr marL="3577572" algn="l" defTabSz="894393" rtl="0" eaLnBrk="1" latinLnBrk="0" hangingPunct="1">
      <a:defRPr sz="13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600">
                <a:solidFill>
                  <a:schemeClr val="tx1"/>
                </a:solidFill>
                <a:latin typeface="Arial" charset="0"/>
                <a:ea typeface="ＭＳ Ｐゴシック" pitchFamily="34" charset="-128"/>
              </a:defRPr>
            </a:lvl1pPr>
            <a:lvl2pPr marL="742950" indent="-285750" eaLnBrk="0" hangingPunct="0">
              <a:defRPr sz="1600">
                <a:solidFill>
                  <a:schemeClr val="tx1"/>
                </a:solidFill>
                <a:latin typeface="Arial" charset="0"/>
                <a:ea typeface="ＭＳ Ｐゴシック" pitchFamily="34" charset="-128"/>
              </a:defRPr>
            </a:lvl2pPr>
            <a:lvl3pPr marL="1143000" indent="-228600" eaLnBrk="0" hangingPunct="0">
              <a:defRPr sz="1600">
                <a:solidFill>
                  <a:schemeClr val="tx1"/>
                </a:solidFill>
                <a:latin typeface="Arial" charset="0"/>
                <a:ea typeface="ＭＳ Ｐゴシック" pitchFamily="34" charset="-128"/>
              </a:defRPr>
            </a:lvl3pPr>
            <a:lvl4pPr marL="1600200" indent="-228600" eaLnBrk="0" hangingPunct="0">
              <a:defRPr sz="1600">
                <a:solidFill>
                  <a:schemeClr val="tx1"/>
                </a:solidFill>
                <a:latin typeface="Arial" charset="0"/>
                <a:ea typeface="ＭＳ Ｐゴシック" pitchFamily="34" charset="-128"/>
              </a:defRPr>
            </a:lvl4pPr>
            <a:lvl5pPr marL="2057400" indent="-228600" eaLnBrk="0" hangingPunct="0">
              <a:defRPr sz="1600">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sz="1600">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sz="1600">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sz="1600">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sz="1600">
                <a:solidFill>
                  <a:schemeClr val="tx1"/>
                </a:solidFill>
                <a:latin typeface="Arial" charset="0"/>
                <a:ea typeface="ＭＳ Ｐゴシック" pitchFamily="34" charset="-128"/>
              </a:defRPr>
            </a:lvl9pPr>
          </a:lstStyle>
          <a:p>
            <a:pPr eaLnBrk="1" hangingPunct="1"/>
            <a:fld id="{C2BAC059-92D2-4608-B580-E9323ED91DC2}" type="slidenum">
              <a:rPr lang="en-US" sz="1200">
                <a:latin typeface="Times New Roman" pitchFamily="18" charset="0"/>
              </a:rPr>
              <a:pPr eaLnBrk="1" hangingPunct="1"/>
              <a:t>1</a:t>
            </a:fld>
            <a:endParaRPr lang="en-US" sz="1200">
              <a:latin typeface="Times New Roman" pitchFamily="18" charset="0"/>
            </a:endParaRPr>
          </a:p>
        </p:txBody>
      </p:sp>
      <p:sp>
        <p:nvSpPr>
          <p:cNvPr id="16386" name="Rectangle 2"/>
          <p:cNvSpPr>
            <a:spLocks noGrp="1" noRot="1" noChangeAspect="1" noChangeArrowheads="1" noTextEdit="1"/>
          </p:cNvSpPr>
          <p:nvPr>
            <p:ph type="sldImg"/>
          </p:nvPr>
        </p:nvSpPr>
        <p:spPr>
          <a:xfrm>
            <a:off x="2933700" y="514350"/>
            <a:ext cx="3429000" cy="2571750"/>
          </a:xfrm>
          <a:ln/>
        </p:spPr>
      </p:sp>
      <p:sp>
        <p:nvSpPr>
          <p:cNvPr id="1638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ea typeface="ＭＳ Ｐゴシック" pitchFamily="34" charset="-128"/>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291570" y="10226677"/>
            <a:ext cx="37308064" cy="7054850"/>
          </a:xfrm>
        </p:spPr>
        <p:txBody>
          <a:bodyPr/>
          <a:lstStyle/>
          <a:p>
            <a:r>
              <a:rPr lang="en-US" smtClean="0"/>
              <a:t>Click to edit Master title style</a:t>
            </a:r>
            <a:endParaRPr lang="en-US"/>
          </a:p>
        </p:txBody>
      </p:sp>
      <p:sp>
        <p:nvSpPr>
          <p:cNvPr id="3" name="Subtitle 2"/>
          <p:cNvSpPr>
            <a:spLocks noGrp="1"/>
          </p:cNvSpPr>
          <p:nvPr>
            <p:ph type="subTitle" idx="1"/>
          </p:nvPr>
        </p:nvSpPr>
        <p:spPr>
          <a:xfrm>
            <a:off x="6583136" y="18653126"/>
            <a:ext cx="30724928" cy="8413751"/>
          </a:xfrm>
        </p:spPr>
        <p:txBody>
          <a:bodyPr/>
          <a:lstStyle>
            <a:lvl1pPr marL="0" indent="0" algn="ctr">
              <a:buNone/>
              <a:defRPr/>
            </a:lvl1pPr>
            <a:lvl2pPr marL="447196" indent="0" algn="ctr">
              <a:buNone/>
              <a:defRPr/>
            </a:lvl2pPr>
            <a:lvl3pPr marL="894393" indent="0" algn="ctr">
              <a:buNone/>
              <a:defRPr/>
            </a:lvl3pPr>
            <a:lvl4pPr marL="1341589" indent="0" algn="ctr">
              <a:buNone/>
              <a:defRPr/>
            </a:lvl4pPr>
            <a:lvl5pPr marL="1788786" indent="0" algn="ctr">
              <a:buNone/>
              <a:defRPr/>
            </a:lvl5pPr>
            <a:lvl6pPr marL="2235982" indent="0" algn="ctr">
              <a:buNone/>
              <a:defRPr/>
            </a:lvl6pPr>
            <a:lvl7pPr marL="2683179" indent="0" algn="ctr">
              <a:buNone/>
              <a:defRPr/>
            </a:lvl7pPr>
            <a:lvl8pPr marL="3130375" indent="0" algn="ctr">
              <a:buNone/>
              <a:defRPr/>
            </a:lvl8pPr>
            <a:lvl9pPr marL="3577572"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46C7A669-3BC2-48D6-9DAD-F0AD6F7887AC}" type="slidenum">
              <a:rPr lang="en-US"/>
              <a:pPr/>
              <a:t>‹#›</a:t>
            </a:fld>
            <a:endParaRPr lang="en-US"/>
          </a:p>
        </p:txBody>
      </p:sp>
    </p:spTree>
    <p:extLst>
      <p:ext uri="{BB962C8B-B14F-4D97-AF65-F5344CB8AC3E}">
        <p14:creationId xmlns:p14="http://schemas.microsoft.com/office/powerpoint/2010/main" val="27696735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2062C366-7ABD-4987-B6F1-25CA7E36C7EC}" type="slidenum">
              <a:rPr lang="en-US"/>
              <a:pPr/>
              <a:t>‹#›</a:t>
            </a:fld>
            <a:endParaRPr lang="en-US"/>
          </a:p>
        </p:txBody>
      </p:sp>
    </p:spTree>
    <p:extLst>
      <p:ext uri="{BB962C8B-B14F-4D97-AF65-F5344CB8AC3E}">
        <p14:creationId xmlns:p14="http://schemas.microsoft.com/office/powerpoint/2010/main" val="34544783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1821664" y="1317627"/>
            <a:ext cx="9874704" cy="28087637"/>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2194839" y="1317627"/>
            <a:ext cx="29496203" cy="2808763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0FBE19A1-C8CF-4C8B-A689-399036483EF7}" type="slidenum">
              <a:rPr lang="en-US"/>
              <a:pPr/>
              <a:t>‹#›</a:t>
            </a:fld>
            <a:endParaRPr lang="en-US"/>
          </a:p>
        </p:txBody>
      </p:sp>
    </p:spTree>
    <p:extLst>
      <p:ext uri="{BB962C8B-B14F-4D97-AF65-F5344CB8AC3E}">
        <p14:creationId xmlns:p14="http://schemas.microsoft.com/office/powerpoint/2010/main" val="41221256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88B07F13-26DF-4B56-B82C-7D8CDA7CF24F}" type="slidenum">
              <a:rPr lang="en-US"/>
              <a:pPr/>
              <a:t>‹#›</a:t>
            </a:fld>
            <a:endParaRPr lang="en-US"/>
          </a:p>
        </p:txBody>
      </p:sp>
    </p:spTree>
    <p:extLst>
      <p:ext uri="{BB962C8B-B14F-4D97-AF65-F5344CB8AC3E}">
        <p14:creationId xmlns:p14="http://schemas.microsoft.com/office/powerpoint/2010/main" val="22998896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467101" y="21153439"/>
            <a:ext cx="37308064" cy="653732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3467101" y="13952538"/>
            <a:ext cx="37308064" cy="7200900"/>
          </a:xfrm>
        </p:spPr>
        <p:txBody>
          <a:bodyPr anchor="b"/>
          <a:lstStyle>
            <a:lvl1pPr marL="0" indent="0">
              <a:buNone/>
              <a:defRPr sz="2000"/>
            </a:lvl1pPr>
            <a:lvl2pPr marL="447196" indent="0">
              <a:buNone/>
              <a:defRPr sz="1800"/>
            </a:lvl2pPr>
            <a:lvl3pPr marL="894393" indent="0">
              <a:buNone/>
              <a:defRPr sz="1600"/>
            </a:lvl3pPr>
            <a:lvl4pPr marL="1341589" indent="0">
              <a:buNone/>
              <a:defRPr sz="1400"/>
            </a:lvl4pPr>
            <a:lvl5pPr marL="1788786" indent="0">
              <a:buNone/>
              <a:defRPr sz="1400"/>
            </a:lvl5pPr>
            <a:lvl6pPr marL="2235982" indent="0">
              <a:buNone/>
              <a:defRPr sz="1400"/>
            </a:lvl6pPr>
            <a:lvl7pPr marL="2683179" indent="0">
              <a:buNone/>
              <a:defRPr sz="1400"/>
            </a:lvl7pPr>
            <a:lvl8pPr marL="3130375" indent="0">
              <a:buNone/>
              <a:defRPr sz="1400"/>
            </a:lvl8pPr>
            <a:lvl9pPr marL="3577572"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EEF3483C-AE57-4E02-8785-2A506516324C}" type="slidenum">
              <a:rPr lang="en-US"/>
              <a:pPr/>
              <a:t>‹#›</a:t>
            </a:fld>
            <a:endParaRPr lang="en-US"/>
          </a:p>
        </p:txBody>
      </p:sp>
    </p:spTree>
    <p:extLst>
      <p:ext uri="{BB962C8B-B14F-4D97-AF65-F5344CB8AC3E}">
        <p14:creationId xmlns:p14="http://schemas.microsoft.com/office/powerpoint/2010/main" val="483962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2194836" y="7680326"/>
            <a:ext cx="19685453" cy="21724938"/>
          </a:xfrm>
        </p:spPr>
        <p:txBody>
          <a:bodyPr/>
          <a:lstStyle>
            <a:lvl1pPr>
              <a:defRPr sz="2700"/>
            </a:lvl1pPr>
            <a:lvl2pPr>
              <a:defRPr sz="23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22010916" y="7680326"/>
            <a:ext cx="19685454" cy="21724938"/>
          </a:xfrm>
        </p:spPr>
        <p:txBody>
          <a:bodyPr/>
          <a:lstStyle>
            <a:lvl1pPr>
              <a:defRPr sz="2700"/>
            </a:lvl1pPr>
            <a:lvl2pPr>
              <a:defRPr sz="23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fld id="{7901D879-6BC0-4DCC-8C9C-EC146299BCFA}" type="slidenum">
              <a:rPr lang="en-US"/>
              <a:pPr/>
              <a:t>‹#›</a:t>
            </a:fld>
            <a:endParaRPr lang="en-US"/>
          </a:p>
        </p:txBody>
      </p:sp>
    </p:spTree>
    <p:extLst>
      <p:ext uri="{BB962C8B-B14F-4D97-AF65-F5344CB8AC3E}">
        <p14:creationId xmlns:p14="http://schemas.microsoft.com/office/powerpoint/2010/main" val="25739063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2194834" y="7369177"/>
            <a:ext cx="19392901" cy="3070226"/>
          </a:xfrm>
        </p:spPr>
        <p:txBody>
          <a:bodyPr anchor="b"/>
          <a:lstStyle>
            <a:lvl1pPr marL="0" indent="0">
              <a:buNone/>
              <a:defRPr sz="2300" b="1"/>
            </a:lvl1pPr>
            <a:lvl2pPr marL="447196" indent="0">
              <a:buNone/>
              <a:defRPr sz="2000" b="1"/>
            </a:lvl2pPr>
            <a:lvl3pPr marL="894393" indent="0">
              <a:buNone/>
              <a:defRPr sz="1800" b="1"/>
            </a:lvl3pPr>
            <a:lvl4pPr marL="1341589" indent="0">
              <a:buNone/>
              <a:defRPr sz="1600" b="1"/>
            </a:lvl4pPr>
            <a:lvl5pPr marL="1788786" indent="0">
              <a:buNone/>
              <a:defRPr sz="1600" b="1"/>
            </a:lvl5pPr>
            <a:lvl6pPr marL="2235982" indent="0">
              <a:buNone/>
              <a:defRPr sz="1600" b="1"/>
            </a:lvl6pPr>
            <a:lvl7pPr marL="2683179" indent="0">
              <a:buNone/>
              <a:defRPr sz="1600" b="1"/>
            </a:lvl7pPr>
            <a:lvl8pPr marL="3130375" indent="0">
              <a:buNone/>
              <a:defRPr sz="1600" b="1"/>
            </a:lvl8pPr>
            <a:lvl9pPr marL="3577572"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2194834" y="10439403"/>
            <a:ext cx="19392901" cy="18965864"/>
          </a:xfrm>
        </p:spPr>
        <p:txBody>
          <a:bodyPr/>
          <a:lstStyle>
            <a:lvl1pPr>
              <a:defRPr sz="23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22296665" y="7369177"/>
            <a:ext cx="19399704" cy="3070226"/>
          </a:xfrm>
        </p:spPr>
        <p:txBody>
          <a:bodyPr anchor="b"/>
          <a:lstStyle>
            <a:lvl1pPr marL="0" indent="0">
              <a:buNone/>
              <a:defRPr sz="2300" b="1"/>
            </a:lvl1pPr>
            <a:lvl2pPr marL="447196" indent="0">
              <a:buNone/>
              <a:defRPr sz="2000" b="1"/>
            </a:lvl2pPr>
            <a:lvl3pPr marL="894393" indent="0">
              <a:buNone/>
              <a:defRPr sz="1800" b="1"/>
            </a:lvl3pPr>
            <a:lvl4pPr marL="1341589" indent="0">
              <a:buNone/>
              <a:defRPr sz="1600" b="1"/>
            </a:lvl4pPr>
            <a:lvl5pPr marL="1788786" indent="0">
              <a:buNone/>
              <a:defRPr sz="1600" b="1"/>
            </a:lvl5pPr>
            <a:lvl6pPr marL="2235982" indent="0">
              <a:buNone/>
              <a:defRPr sz="1600" b="1"/>
            </a:lvl6pPr>
            <a:lvl7pPr marL="2683179" indent="0">
              <a:buNone/>
              <a:defRPr sz="1600" b="1"/>
            </a:lvl7pPr>
            <a:lvl8pPr marL="3130375" indent="0">
              <a:buNone/>
              <a:defRPr sz="1600" b="1"/>
            </a:lvl8pPr>
            <a:lvl9pPr marL="3577572"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22296665" y="10439403"/>
            <a:ext cx="19399704" cy="18965864"/>
          </a:xfrm>
        </p:spPr>
        <p:txBody>
          <a:bodyPr/>
          <a:lstStyle>
            <a:lvl1pPr>
              <a:defRPr sz="23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fld id="{096680D0-236A-4706-BDC2-3D8D0B8EE610}" type="slidenum">
              <a:rPr lang="en-US"/>
              <a:pPr/>
              <a:t>‹#›</a:t>
            </a:fld>
            <a:endParaRPr lang="en-US"/>
          </a:p>
        </p:txBody>
      </p:sp>
    </p:spTree>
    <p:extLst>
      <p:ext uri="{BB962C8B-B14F-4D97-AF65-F5344CB8AC3E}">
        <p14:creationId xmlns:p14="http://schemas.microsoft.com/office/powerpoint/2010/main" val="21142104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fld id="{0E3EE085-B5B5-44D4-B63F-912F897392CA}" type="slidenum">
              <a:rPr lang="en-US"/>
              <a:pPr/>
              <a:t>‹#›</a:t>
            </a:fld>
            <a:endParaRPr lang="en-US"/>
          </a:p>
        </p:txBody>
      </p:sp>
    </p:spTree>
    <p:extLst>
      <p:ext uri="{BB962C8B-B14F-4D97-AF65-F5344CB8AC3E}">
        <p14:creationId xmlns:p14="http://schemas.microsoft.com/office/powerpoint/2010/main" val="24933690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fld id="{38D16BED-272D-450B-81FC-358722AAD95D}" type="slidenum">
              <a:rPr lang="en-US"/>
              <a:pPr/>
              <a:t>‹#›</a:t>
            </a:fld>
            <a:endParaRPr lang="en-US"/>
          </a:p>
        </p:txBody>
      </p:sp>
    </p:spTree>
    <p:extLst>
      <p:ext uri="{BB962C8B-B14F-4D97-AF65-F5344CB8AC3E}">
        <p14:creationId xmlns:p14="http://schemas.microsoft.com/office/powerpoint/2010/main" val="19688493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194836" y="1311277"/>
            <a:ext cx="14439901" cy="557688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17159968" y="1311277"/>
            <a:ext cx="24536400" cy="28093988"/>
          </a:xfrm>
        </p:spPr>
        <p:txBody>
          <a:bodyPr/>
          <a:lstStyle>
            <a:lvl1pPr>
              <a:defRPr sz="3100"/>
            </a:lvl1pPr>
            <a:lvl2pPr>
              <a:defRPr sz="2700"/>
            </a:lvl2pPr>
            <a:lvl3pPr>
              <a:defRPr sz="23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2194836" y="6888164"/>
            <a:ext cx="14439901" cy="22517100"/>
          </a:xfrm>
        </p:spPr>
        <p:txBody>
          <a:bodyPr/>
          <a:lstStyle>
            <a:lvl1pPr marL="0" indent="0">
              <a:buNone/>
              <a:defRPr sz="1400"/>
            </a:lvl1pPr>
            <a:lvl2pPr marL="447196" indent="0">
              <a:buNone/>
              <a:defRPr sz="1300"/>
            </a:lvl2pPr>
            <a:lvl3pPr marL="894393" indent="0">
              <a:buNone/>
              <a:defRPr sz="900"/>
            </a:lvl3pPr>
            <a:lvl4pPr marL="1341589" indent="0">
              <a:buNone/>
              <a:defRPr sz="900"/>
            </a:lvl4pPr>
            <a:lvl5pPr marL="1788786" indent="0">
              <a:buNone/>
              <a:defRPr sz="900"/>
            </a:lvl5pPr>
            <a:lvl6pPr marL="2235982" indent="0">
              <a:buNone/>
              <a:defRPr sz="900"/>
            </a:lvl6pPr>
            <a:lvl7pPr marL="2683179" indent="0">
              <a:buNone/>
              <a:defRPr sz="900"/>
            </a:lvl7pPr>
            <a:lvl8pPr marL="3130375" indent="0">
              <a:buNone/>
              <a:defRPr sz="900"/>
            </a:lvl8pPr>
            <a:lvl9pPr marL="3577572"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fld id="{416276F7-9C05-4303-98D1-8F4AFA677E81}" type="slidenum">
              <a:rPr lang="en-US"/>
              <a:pPr/>
              <a:t>‹#›</a:t>
            </a:fld>
            <a:endParaRPr lang="en-US"/>
          </a:p>
        </p:txBody>
      </p:sp>
    </p:spTree>
    <p:extLst>
      <p:ext uri="{BB962C8B-B14F-4D97-AF65-F5344CB8AC3E}">
        <p14:creationId xmlns:p14="http://schemas.microsoft.com/office/powerpoint/2010/main" val="4803073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602437" y="23042566"/>
            <a:ext cx="26335264" cy="2720975"/>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8602437" y="2941640"/>
            <a:ext cx="26335264" cy="19750088"/>
          </a:xfrm>
        </p:spPr>
        <p:txBody>
          <a:bodyPr/>
          <a:lstStyle>
            <a:lvl1pPr marL="0" indent="0">
              <a:buNone/>
              <a:defRPr sz="3100"/>
            </a:lvl1pPr>
            <a:lvl2pPr marL="447196" indent="0">
              <a:buNone/>
              <a:defRPr sz="2700"/>
            </a:lvl2pPr>
            <a:lvl3pPr marL="894393" indent="0">
              <a:buNone/>
              <a:defRPr sz="2300"/>
            </a:lvl3pPr>
            <a:lvl4pPr marL="1341589" indent="0">
              <a:buNone/>
              <a:defRPr sz="2000"/>
            </a:lvl4pPr>
            <a:lvl5pPr marL="1788786" indent="0">
              <a:buNone/>
              <a:defRPr sz="2000"/>
            </a:lvl5pPr>
            <a:lvl6pPr marL="2235982" indent="0">
              <a:buNone/>
              <a:defRPr sz="2000"/>
            </a:lvl6pPr>
            <a:lvl7pPr marL="2683179" indent="0">
              <a:buNone/>
              <a:defRPr sz="2000"/>
            </a:lvl7pPr>
            <a:lvl8pPr marL="3130375" indent="0">
              <a:buNone/>
              <a:defRPr sz="2000"/>
            </a:lvl8pPr>
            <a:lvl9pPr marL="3577572" indent="0">
              <a:buNone/>
              <a:defRPr sz="2000"/>
            </a:lvl9pPr>
          </a:lstStyle>
          <a:p>
            <a:pPr lvl="0"/>
            <a:endParaRPr lang="en-US" noProof="0"/>
          </a:p>
        </p:txBody>
      </p:sp>
      <p:sp>
        <p:nvSpPr>
          <p:cNvPr id="4" name="Text Placeholder 3"/>
          <p:cNvSpPr>
            <a:spLocks noGrp="1"/>
          </p:cNvSpPr>
          <p:nvPr>
            <p:ph type="body" sz="half" idx="2"/>
          </p:nvPr>
        </p:nvSpPr>
        <p:spPr>
          <a:xfrm>
            <a:off x="8602437" y="25763541"/>
            <a:ext cx="26335264" cy="3862388"/>
          </a:xfrm>
        </p:spPr>
        <p:txBody>
          <a:bodyPr/>
          <a:lstStyle>
            <a:lvl1pPr marL="0" indent="0">
              <a:buNone/>
              <a:defRPr sz="1400"/>
            </a:lvl1pPr>
            <a:lvl2pPr marL="447196" indent="0">
              <a:buNone/>
              <a:defRPr sz="1300"/>
            </a:lvl2pPr>
            <a:lvl3pPr marL="894393" indent="0">
              <a:buNone/>
              <a:defRPr sz="900"/>
            </a:lvl3pPr>
            <a:lvl4pPr marL="1341589" indent="0">
              <a:buNone/>
              <a:defRPr sz="900"/>
            </a:lvl4pPr>
            <a:lvl5pPr marL="1788786" indent="0">
              <a:buNone/>
              <a:defRPr sz="900"/>
            </a:lvl5pPr>
            <a:lvl6pPr marL="2235982" indent="0">
              <a:buNone/>
              <a:defRPr sz="900"/>
            </a:lvl6pPr>
            <a:lvl7pPr marL="2683179" indent="0">
              <a:buNone/>
              <a:defRPr sz="900"/>
            </a:lvl7pPr>
            <a:lvl8pPr marL="3130375" indent="0">
              <a:buNone/>
              <a:defRPr sz="900"/>
            </a:lvl8pPr>
            <a:lvl9pPr marL="3577572"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fld id="{8B218829-E7AB-4FCA-A3B2-72D23A873A8C}" type="slidenum">
              <a:rPr lang="en-US"/>
              <a:pPr/>
              <a:t>‹#›</a:t>
            </a:fld>
            <a:endParaRPr lang="en-US"/>
          </a:p>
        </p:txBody>
      </p:sp>
    </p:spTree>
    <p:extLst>
      <p:ext uri="{BB962C8B-B14F-4D97-AF65-F5344CB8AC3E}">
        <p14:creationId xmlns:p14="http://schemas.microsoft.com/office/powerpoint/2010/main" val="148543853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194834" y="1317625"/>
            <a:ext cx="39501536" cy="548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469775" tIns="234896" rIns="469775" bIns="234896"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2194834" y="7680326"/>
            <a:ext cx="39501536" cy="21724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469775" tIns="234896" rIns="469775" bIns="234896"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36868" name="Rectangle 4"/>
          <p:cNvSpPr>
            <a:spLocks noGrp="1" noChangeArrowheads="1"/>
          </p:cNvSpPr>
          <p:nvPr>
            <p:ph type="dt" sz="half" idx="2"/>
          </p:nvPr>
        </p:nvSpPr>
        <p:spPr bwMode="auto">
          <a:xfrm>
            <a:off x="2194834" y="29976764"/>
            <a:ext cx="10240736" cy="2286000"/>
          </a:xfrm>
          <a:prstGeom prst="rect">
            <a:avLst/>
          </a:prstGeom>
          <a:noFill/>
          <a:ln w="9525">
            <a:noFill/>
            <a:miter lim="800000"/>
            <a:headEnd/>
            <a:tailEnd/>
          </a:ln>
          <a:effectLst/>
        </p:spPr>
        <p:txBody>
          <a:bodyPr vert="horz" wrap="square" lIns="469775" tIns="234896" rIns="469775" bIns="234896" numCol="1" anchor="t" anchorCtr="0" compatLnSpc="1">
            <a:prstTxWarp prst="textNoShape">
              <a:avLst/>
            </a:prstTxWarp>
          </a:bodyPr>
          <a:lstStyle>
            <a:lvl1pPr defTabSz="4701775">
              <a:defRPr sz="7200">
                <a:latin typeface="Arial" charset="0"/>
                <a:ea typeface="+mn-ea"/>
                <a:cs typeface="Arial" charset="0"/>
              </a:defRPr>
            </a:lvl1pPr>
          </a:lstStyle>
          <a:p>
            <a:pPr>
              <a:defRPr/>
            </a:pPr>
            <a:endParaRPr lang="en-US"/>
          </a:p>
        </p:txBody>
      </p:sp>
      <p:sp>
        <p:nvSpPr>
          <p:cNvPr id="36869" name="Rectangle 5"/>
          <p:cNvSpPr>
            <a:spLocks noGrp="1" noChangeArrowheads="1"/>
          </p:cNvSpPr>
          <p:nvPr>
            <p:ph type="ftr" sz="quarter" idx="3"/>
          </p:nvPr>
        </p:nvSpPr>
        <p:spPr bwMode="auto">
          <a:xfrm>
            <a:off x="14996434" y="29976764"/>
            <a:ext cx="13898336" cy="2286000"/>
          </a:xfrm>
          <a:prstGeom prst="rect">
            <a:avLst/>
          </a:prstGeom>
          <a:noFill/>
          <a:ln w="9525">
            <a:noFill/>
            <a:miter lim="800000"/>
            <a:headEnd/>
            <a:tailEnd/>
          </a:ln>
          <a:effectLst/>
        </p:spPr>
        <p:txBody>
          <a:bodyPr vert="horz" wrap="square" lIns="469775" tIns="234896" rIns="469775" bIns="234896" numCol="1" anchor="t" anchorCtr="0" compatLnSpc="1">
            <a:prstTxWarp prst="textNoShape">
              <a:avLst/>
            </a:prstTxWarp>
          </a:bodyPr>
          <a:lstStyle>
            <a:lvl1pPr algn="ctr" defTabSz="4701775">
              <a:defRPr sz="7200">
                <a:latin typeface="Arial" charset="0"/>
                <a:ea typeface="+mn-ea"/>
                <a:cs typeface="Arial" charset="0"/>
              </a:defRPr>
            </a:lvl1pPr>
          </a:lstStyle>
          <a:p>
            <a:pPr>
              <a:defRPr/>
            </a:pPr>
            <a:endParaRPr lang="en-US"/>
          </a:p>
        </p:txBody>
      </p:sp>
      <p:sp>
        <p:nvSpPr>
          <p:cNvPr id="36870" name="Rectangle 6"/>
          <p:cNvSpPr>
            <a:spLocks noGrp="1" noChangeArrowheads="1"/>
          </p:cNvSpPr>
          <p:nvPr>
            <p:ph type="sldNum" sz="quarter" idx="4"/>
          </p:nvPr>
        </p:nvSpPr>
        <p:spPr bwMode="auto">
          <a:xfrm>
            <a:off x="31455634" y="29976764"/>
            <a:ext cx="10240736" cy="2286000"/>
          </a:xfrm>
          <a:prstGeom prst="rect">
            <a:avLst/>
          </a:prstGeom>
          <a:noFill/>
          <a:ln w="9525">
            <a:noFill/>
            <a:miter lim="800000"/>
            <a:headEnd/>
            <a:tailEnd/>
          </a:ln>
          <a:effectLst/>
        </p:spPr>
        <p:txBody>
          <a:bodyPr vert="horz" wrap="square" lIns="469775" tIns="234896" rIns="469775" bIns="234896" numCol="1" anchor="t" anchorCtr="0" compatLnSpc="1">
            <a:prstTxWarp prst="textNoShape">
              <a:avLst/>
            </a:prstTxWarp>
          </a:bodyPr>
          <a:lstStyle>
            <a:lvl1pPr algn="r" defTabSz="4701775">
              <a:defRPr sz="7200"/>
            </a:lvl1pPr>
          </a:lstStyle>
          <a:p>
            <a:fld id="{534B43D1-7C35-43E0-9A3B-23765C3F5BDE}"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3652" r:id="rId1"/>
    <p:sldLayoutId id="2147483653" r:id="rId2"/>
    <p:sldLayoutId id="2147483654" r:id="rId3"/>
    <p:sldLayoutId id="2147483655" r:id="rId4"/>
    <p:sldLayoutId id="2147483656" r:id="rId5"/>
    <p:sldLayoutId id="2147483657" r:id="rId6"/>
    <p:sldLayoutId id="2147483658" r:id="rId7"/>
    <p:sldLayoutId id="2147483659" r:id="rId8"/>
    <p:sldLayoutId id="2147483660" r:id="rId9"/>
    <p:sldLayoutId id="2147483661" r:id="rId10"/>
    <p:sldLayoutId id="2147483662" r:id="rId11"/>
  </p:sldLayoutIdLst>
  <p:txStyles>
    <p:titleStyle>
      <a:lvl1pPr algn="ctr" defTabSz="4701775" rtl="0" eaLnBrk="0" fontAlgn="base" hangingPunct="0">
        <a:spcBef>
          <a:spcPct val="0"/>
        </a:spcBef>
        <a:spcAft>
          <a:spcPct val="0"/>
        </a:spcAft>
        <a:defRPr sz="22700">
          <a:solidFill>
            <a:schemeClr val="tx2"/>
          </a:solidFill>
          <a:latin typeface="+mj-lt"/>
          <a:ea typeface="ＭＳ Ｐゴシック" charset="0"/>
          <a:cs typeface="+mj-cs"/>
        </a:defRPr>
      </a:lvl1pPr>
      <a:lvl2pPr algn="ctr" defTabSz="4701775" rtl="0" eaLnBrk="0" fontAlgn="base" hangingPunct="0">
        <a:spcBef>
          <a:spcPct val="0"/>
        </a:spcBef>
        <a:spcAft>
          <a:spcPct val="0"/>
        </a:spcAft>
        <a:defRPr sz="22700">
          <a:solidFill>
            <a:schemeClr val="tx2"/>
          </a:solidFill>
          <a:latin typeface="Arial" charset="0"/>
          <a:ea typeface="ＭＳ Ｐゴシック" charset="0"/>
          <a:cs typeface="Arial" charset="0"/>
        </a:defRPr>
      </a:lvl2pPr>
      <a:lvl3pPr algn="ctr" defTabSz="4701775" rtl="0" eaLnBrk="0" fontAlgn="base" hangingPunct="0">
        <a:spcBef>
          <a:spcPct val="0"/>
        </a:spcBef>
        <a:spcAft>
          <a:spcPct val="0"/>
        </a:spcAft>
        <a:defRPr sz="22700">
          <a:solidFill>
            <a:schemeClr val="tx2"/>
          </a:solidFill>
          <a:latin typeface="Arial" charset="0"/>
          <a:ea typeface="ＭＳ Ｐゴシック" charset="0"/>
          <a:cs typeface="Arial" charset="0"/>
        </a:defRPr>
      </a:lvl3pPr>
      <a:lvl4pPr algn="ctr" defTabSz="4701775" rtl="0" eaLnBrk="0" fontAlgn="base" hangingPunct="0">
        <a:spcBef>
          <a:spcPct val="0"/>
        </a:spcBef>
        <a:spcAft>
          <a:spcPct val="0"/>
        </a:spcAft>
        <a:defRPr sz="22700">
          <a:solidFill>
            <a:schemeClr val="tx2"/>
          </a:solidFill>
          <a:latin typeface="Arial" charset="0"/>
          <a:ea typeface="ＭＳ Ｐゴシック" charset="0"/>
          <a:cs typeface="Arial" charset="0"/>
        </a:defRPr>
      </a:lvl4pPr>
      <a:lvl5pPr algn="ctr" defTabSz="4701775" rtl="0" eaLnBrk="0" fontAlgn="base" hangingPunct="0">
        <a:spcBef>
          <a:spcPct val="0"/>
        </a:spcBef>
        <a:spcAft>
          <a:spcPct val="0"/>
        </a:spcAft>
        <a:defRPr sz="22700">
          <a:solidFill>
            <a:schemeClr val="tx2"/>
          </a:solidFill>
          <a:latin typeface="Arial" charset="0"/>
          <a:ea typeface="ＭＳ Ｐゴシック" charset="0"/>
          <a:cs typeface="Arial" charset="0"/>
        </a:defRPr>
      </a:lvl5pPr>
      <a:lvl6pPr marL="447196" algn="ctr" defTabSz="4701775" rtl="0" fontAlgn="base">
        <a:spcBef>
          <a:spcPct val="0"/>
        </a:spcBef>
        <a:spcAft>
          <a:spcPct val="0"/>
        </a:spcAft>
        <a:defRPr sz="22700">
          <a:solidFill>
            <a:schemeClr val="tx2"/>
          </a:solidFill>
          <a:latin typeface="Arial" charset="0"/>
          <a:cs typeface="Arial" charset="0"/>
        </a:defRPr>
      </a:lvl6pPr>
      <a:lvl7pPr marL="894393" algn="ctr" defTabSz="4701775" rtl="0" fontAlgn="base">
        <a:spcBef>
          <a:spcPct val="0"/>
        </a:spcBef>
        <a:spcAft>
          <a:spcPct val="0"/>
        </a:spcAft>
        <a:defRPr sz="22700">
          <a:solidFill>
            <a:schemeClr val="tx2"/>
          </a:solidFill>
          <a:latin typeface="Arial" charset="0"/>
          <a:cs typeface="Arial" charset="0"/>
        </a:defRPr>
      </a:lvl7pPr>
      <a:lvl8pPr marL="1341589" algn="ctr" defTabSz="4701775" rtl="0" fontAlgn="base">
        <a:spcBef>
          <a:spcPct val="0"/>
        </a:spcBef>
        <a:spcAft>
          <a:spcPct val="0"/>
        </a:spcAft>
        <a:defRPr sz="22700">
          <a:solidFill>
            <a:schemeClr val="tx2"/>
          </a:solidFill>
          <a:latin typeface="Arial" charset="0"/>
          <a:cs typeface="Arial" charset="0"/>
        </a:defRPr>
      </a:lvl8pPr>
      <a:lvl9pPr marL="1788786" algn="ctr" defTabSz="4701775" rtl="0" fontAlgn="base">
        <a:spcBef>
          <a:spcPct val="0"/>
        </a:spcBef>
        <a:spcAft>
          <a:spcPct val="0"/>
        </a:spcAft>
        <a:defRPr sz="22700">
          <a:solidFill>
            <a:schemeClr val="tx2"/>
          </a:solidFill>
          <a:latin typeface="Arial" charset="0"/>
          <a:cs typeface="Arial" charset="0"/>
        </a:defRPr>
      </a:lvl9pPr>
    </p:titleStyle>
    <p:bodyStyle>
      <a:lvl1pPr marL="1763942" indent="-1763942" algn="l" defTabSz="4701775" rtl="0" eaLnBrk="0" fontAlgn="base" hangingPunct="0">
        <a:spcBef>
          <a:spcPct val="20000"/>
        </a:spcBef>
        <a:spcAft>
          <a:spcPct val="0"/>
        </a:spcAft>
        <a:buChar char="•"/>
        <a:defRPr sz="16400">
          <a:solidFill>
            <a:schemeClr val="tx1"/>
          </a:solidFill>
          <a:latin typeface="+mn-lt"/>
          <a:ea typeface="ＭＳ Ｐゴシック" charset="0"/>
          <a:cs typeface="+mn-cs"/>
        </a:defRPr>
      </a:lvl1pPr>
      <a:lvl2pPr marL="3819803" indent="-1468917" algn="l" defTabSz="4701775" rtl="0" eaLnBrk="0" fontAlgn="base" hangingPunct="0">
        <a:spcBef>
          <a:spcPct val="20000"/>
        </a:spcBef>
        <a:spcAft>
          <a:spcPct val="0"/>
        </a:spcAft>
        <a:buChar char="–"/>
        <a:defRPr sz="14400">
          <a:solidFill>
            <a:schemeClr val="tx1"/>
          </a:solidFill>
          <a:latin typeface="+mn-lt"/>
          <a:ea typeface="Arial" charset="0"/>
          <a:cs typeface="+mn-cs"/>
        </a:defRPr>
      </a:lvl2pPr>
      <a:lvl3pPr marL="5877218" indent="-1175443" algn="l" defTabSz="4701775" rtl="0" eaLnBrk="0" fontAlgn="base" hangingPunct="0">
        <a:spcBef>
          <a:spcPct val="20000"/>
        </a:spcBef>
        <a:spcAft>
          <a:spcPct val="0"/>
        </a:spcAft>
        <a:buChar char="•"/>
        <a:defRPr sz="12200">
          <a:solidFill>
            <a:schemeClr val="tx1"/>
          </a:solidFill>
          <a:latin typeface="+mn-lt"/>
          <a:ea typeface="Arial" charset="0"/>
          <a:cs typeface="+mn-cs"/>
        </a:defRPr>
      </a:lvl3pPr>
      <a:lvl4pPr marL="8228104" indent="-1175443" algn="l" defTabSz="4701775" rtl="0" eaLnBrk="0" fontAlgn="base" hangingPunct="0">
        <a:spcBef>
          <a:spcPct val="20000"/>
        </a:spcBef>
        <a:spcAft>
          <a:spcPct val="0"/>
        </a:spcAft>
        <a:buChar char="–"/>
        <a:defRPr sz="10300">
          <a:solidFill>
            <a:schemeClr val="tx1"/>
          </a:solidFill>
          <a:latin typeface="+mn-lt"/>
          <a:ea typeface="Arial" charset="0"/>
          <a:cs typeface="+mn-cs"/>
        </a:defRPr>
      </a:lvl4pPr>
      <a:lvl5pPr marL="10578992" indent="-1175443" algn="l" defTabSz="4701775" rtl="0" eaLnBrk="0" fontAlgn="base" hangingPunct="0">
        <a:spcBef>
          <a:spcPct val="20000"/>
        </a:spcBef>
        <a:spcAft>
          <a:spcPct val="0"/>
        </a:spcAft>
        <a:buChar char="»"/>
        <a:defRPr sz="10300">
          <a:solidFill>
            <a:schemeClr val="tx1"/>
          </a:solidFill>
          <a:latin typeface="+mn-lt"/>
          <a:ea typeface="Arial" charset="0"/>
          <a:cs typeface="+mn-cs"/>
        </a:defRPr>
      </a:lvl5pPr>
      <a:lvl6pPr marL="11026188" indent="-1175443" algn="l" defTabSz="4701775" rtl="0" fontAlgn="base">
        <a:spcBef>
          <a:spcPct val="20000"/>
        </a:spcBef>
        <a:spcAft>
          <a:spcPct val="0"/>
        </a:spcAft>
        <a:buChar char="»"/>
        <a:defRPr sz="10300">
          <a:solidFill>
            <a:schemeClr val="tx1"/>
          </a:solidFill>
          <a:latin typeface="+mn-lt"/>
          <a:cs typeface="+mn-cs"/>
        </a:defRPr>
      </a:lvl6pPr>
      <a:lvl7pPr marL="11473385" indent="-1175443" algn="l" defTabSz="4701775" rtl="0" fontAlgn="base">
        <a:spcBef>
          <a:spcPct val="20000"/>
        </a:spcBef>
        <a:spcAft>
          <a:spcPct val="0"/>
        </a:spcAft>
        <a:buChar char="»"/>
        <a:defRPr sz="10300">
          <a:solidFill>
            <a:schemeClr val="tx1"/>
          </a:solidFill>
          <a:latin typeface="+mn-lt"/>
          <a:cs typeface="+mn-cs"/>
        </a:defRPr>
      </a:lvl7pPr>
      <a:lvl8pPr marL="11920581" indent="-1175443" algn="l" defTabSz="4701775" rtl="0" fontAlgn="base">
        <a:spcBef>
          <a:spcPct val="20000"/>
        </a:spcBef>
        <a:spcAft>
          <a:spcPct val="0"/>
        </a:spcAft>
        <a:buChar char="»"/>
        <a:defRPr sz="10300">
          <a:solidFill>
            <a:schemeClr val="tx1"/>
          </a:solidFill>
          <a:latin typeface="+mn-lt"/>
          <a:cs typeface="+mn-cs"/>
        </a:defRPr>
      </a:lvl8pPr>
      <a:lvl9pPr marL="12367778" indent="-1175443" algn="l" defTabSz="4701775" rtl="0" fontAlgn="base">
        <a:spcBef>
          <a:spcPct val="20000"/>
        </a:spcBef>
        <a:spcAft>
          <a:spcPct val="0"/>
        </a:spcAft>
        <a:buChar char="»"/>
        <a:defRPr sz="10300">
          <a:solidFill>
            <a:schemeClr val="tx1"/>
          </a:solidFill>
          <a:latin typeface="+mn-lt"/>
          <a:cs typeface="+mn-cs"/>
        </a:defRPr>
      </a:lvl9pPr>
    </p:bodyStyle>
    <p:otherStyle>
      <a:defPPr>
        <a:defRPr lang="en-US"/>
      </a:defPPr>
      <a:lvl1pPr marL="0" algn="l" defTabSz="894393" rtl="0" eaLnBrk="1" latinLnBrk="0" hangingPunct="1">
        <a:defRPr sz="1800" kern="1200">
          <a:solidFill>
            <a:schemeClr val="tx1"/>
          </a:solidFill>
          <a:latin typeface="+mn-lt"/>
          <a:ea typeface="+mn-ea"/>
          <a:cs typeface="+mn-cs"/>
        </a:defRPr>
      </a:lvl1pPr>
      <a:lvl2pPr marL="447196" algn="l" defTabSz="894393" rtl="0" eaLnBrk="1" latinLnBrk="0" hangingPunct="1">
        <a:defRPr sz="1800" kern="1200">
          <a:solidFill>
            <a:schemeClr val="tx1"/>
          </a:solidFill>
          <a:latin typeface="+mn-lt"/>
          <a:ea typeface="+mn-ea"/>
          <a:cs typeface="+mn-cs"/>
        </a:defRPr>
      </a:lvl2pPr>
      <a:lvl3pPr marL="894393" algn="l" defTabSz="894393" rtl="0" eaLnBrk="1" latinLnBrk="0" hangingPunct="1">
        <a:defRPr sz="1800" kern="1200">
          <a:solidFill>
            <a:schemeClr val="tx1"/>
          </a:solidFill>
          <a:latin typeface="+mn-lt"/>
          <a:ea typeface="+mn-ea"/>
          <a:cs typeface="+mn-cs"/>
        </a:defRPr>
      </a:lvl3pPr>
      <a:lvl4pPr marL="1341589" algn="l" defTabSz="894393" rtl="0" eaLnBrk="1" latinLnBrk="0" hangingPunct="1">
        <a:defRPr sz="1800" kern="1200">
          <a:solidFill>
            <a:schemeClr val="tx1"/>
          </a:solidFill>
          <a:latin typeface="+mn-lt"/>
          <a:ea typeface="+mn-ea"/>
          <a:cs typeface="+mn-cs"/>
        </a:defRPr>
      </a:lvl4pPr>
      <a:lvl5pPr marL="1788786" algn="l" defTabSz="894393" rtl="0" eaLnBrk="1" latinLnBrk="0" hangingPunct="1">
        <a:defRPr sz="1800" kern="1200">
          <a:solidFill>
            <a:schemeClr val="tx1"/>
          </a:solidFill>
          <a:latin typeface="+mn-lt"/>
          <a:ea typeface="+mn-ea"/>
          <a:cs typeface="+mn-cs"/>
        </a:defRPr>
      </a:lvl5pPr>
      <a:lvl6pPr marL="2235982" algn="l" defTabSz="894393" rtl="0" eaLnBrk="1" latinLnBrk="0" hangingPunct="1">
        <a:defRPr sz="1800" kern="1200">
          <a:solidFill>
            <a:schemeClr val="tx1"/>
          </a:solidFill>
          <a:latin typeface="+mn-lt"/>
          <a:ea typeface="+mn-ea"/>
          <a:cs typeface="+mn-cs"/>
        </a:defRPr>
      </a:lvl6pPr>
      <a:lvl7pPr marL="2683179" algn="l" defTabSz="894393" rtl="0" eaLnBrk="1" latinLnBrk="0" hangingPunct="1">
        <a:defRPr sz="1800" kern="1200">
          <a:solidFill>
            <a:schemeClr val="tx1"/>
          </a:solidFill>
          <a:latin typeface="+mn-lt"/>
          <a:ea typeface="+mn-ea"/>
          <a:cs typeface="+mn-cs"/>
        </a:defRPr>
      </a:lvl7pPr>
      <a:lvl8pPr marL="3130375" algn="l" defTabSz="894393" rtl="0" eaLnBrk="1" latinLnBrk="0" hangingPunct="1">
        <a:defRPr sz="1800" kern="1200">
          <a:solidFill>
            <a:schemeClr val="tx1"/>
          </a:solidFill>
          <a:latin typeface="+mn-lt"/>
          <a:ea typeface="+mn-ea"/>
          <a:cs typeface="+mn-cs"/>
        </a:defRPr>
      </a:lvl8pPr>
      <a:lvl9pPr marL="3577572" algn="l" defTabSz="894393"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gif"/><Relationship Id="rId4" Type="http://schemas.openxmlformats.org/officeDocument/2006/relationships/chart" Target="../charts/chart1.xml"/><Relationship Id="rId5" Type="http://schemas.openxmlformats.org/officeDocument/2006/relationships/image" Target="../media/image2.png"/><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ext Box 10856"/>
          <p:cNvSpPr txBox="1">
            <a:spLocks noChangeArrowheads="1"/>
          </p:cNvSpPr>
          <p:nvPr/>
        </p:nvSpPr>
        <p:spPr bwMode="auto">
          <a:xfrm>
            <a:off x="1371600" y="26974800"/>
            <a:ext cx="6705600" cy="3647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17425" tIns="58712" rIns="117425" bIns="58712">
            <a:spAutoFit/>
          </a:bodyPr>
          <a:lstStyle>
            <a:lvl1pPr defTabSz="1209675" eaLnBrk="0" hangingPunct="0">
              <a:defRPr sz="1600">
                <a:solidFill>
                  <a:schemeClr val="tx1"/>
                </a:solidFill>
                <a:latin typeface="Arial" charset="0"/>
                <a:ea typeface="ＭＳ Ｐゴシック" pitchFamily="34" charset="-128"/>
              </a:defRPr>
            </a:lvl1pPr>
            <a:lvl2pPr marL="742950" indent="-285750" defTabSz="1209675" eaLnBrk="0" hangingPunct="0">
              <a:defRPr sz="1600">
                <a:solidFill>
                  <a:schemeClr val="tx1"/>
                </a:solidFill>
                <a:latin typeface="Arial" charset="0"/>
                <a:ea typeface="ＭＳ Ｐゴシック" pitchFamily="34" charset="-128"/>
              </a:defRPr>
            </a:lvl2pPr>
            <a:lvl3pPr marL="1143000" indent="-228600" defTabSz="1209675" eaLnBrk="0" hangingPunct="0">
              <a:defRPr sz="1600">
                <a:solidFill>
                  <a:schemeClr val="tx1"/>
                </a:solidFill>
                <a:latin typeface="Arial" charset="0"/>
                <a:ea typeface="ＭＳ Ｐゴシック" pitchFamily="34" charset="-128"/>
              </a:defRPr>
            </a:lvl3pPr>
            <a:lvl4pPr marL="1600200" indent="-228600" defTabSz="1209675" eaLnBrk="0" hangingPunct="0">
              <a:defRPr sz="1600">
                <a:solidFill>
                  <a:schemeClr val="tx1"/>
                </a:solidFill>
                <a:latin typeface="Arial" charset="0"/>
                <a:ea typeface="ＭＳ Ｐゴシック" pitchFamily="34" charset="-128"/>
              </a:defRPr>
            </a:lvl4pPr>
            <a:lvl5pPr marL="2057400" indent="-228600" defTabSz="1209675" eaLnBrk="0" hangingPunct="0">
              <a:defRPr sz="1600">
                <a:solidFill>
                  <a:schemeClr val="tx1"/>
                </a:solidFill>
                <a:latin typeface="Arial" charset="0"/>
                <a:ea typeface="ＭＳ Ｐゴシック" pitchFamily="34" charset="-128"/>
              </a:defRPr>
            </a:lvl5pPr>
            <a:lvl6pPr marL="2514600" indent="-228600" defTabSz="1209675" eaLnBrk="0" fontAlgn="base" hangingPunct="0">
              <a:spcBef>
                <a:spcPct val="0"/>
              </a:spcBef>
              <a:spcAft>
                <a:spcPct val="0"/>
              </a:spcAft>
              <a:defRPr sz="1600">
                <a:solidFill>
                  <a:schemeClr val="tx1"/>
                </a:solidFill>
                <a:latin typeface="Arial" charset="0"/>
                <a:ea typeface="ＭＳ Ｐゴシック" pitchFamily="34" charset="-128"/>
              </a:defRPr>
            </a:lvl6pPr>
            <a:lvl7pPr marL="2971800" indent="-228600" defTabSz="1209675" eaLnBrk="0" fontAlgn="base" hangingPunct="0">
              <a:spcBef>
                <a:spcPct val="0"/>
              </a:spcBef>
              <a:spcAft>
                <a:spcPct val="0"/>
              </a:spcAft>
              <a:defRPr sz="1600">
                <a:solidFill>
                  <a:schemeClr val="tx1"/>
                </a:solidFill>
                <a:latin typeface="Arial" charset="0"/>
                <a:ea typeface="ＭＳ Ｐゴシック" pitchFamily="34" charset="-128"/>
              </a:defRPr>
            </a:lvl7pPr>
            <a:lvl8pPr marL="3429000" indent="-228600" defTabSz="1209675" eaLnBrk="0" fontAlgn="base" hangingPunct="0">
              <a:spcBef>
                <a:spcPct val="0"/>
              </a:spcBef>
              <a:spcAft>
                <a:spcPct val="0"/>
              </a:spcAft>
              <a:defRPr sz="1600">
                <a:solidFill>
                  <a:schemeClr val="tx1"/>
                </a:solidFill>
                <a:latin typeface="Arial" charset="0"/>
                <a:ea typeface="ＭＳ Ｐゴシック" pitchFamily="34" charset="-128"/>
              </a:defRPr>
            </a:lvl8pPr>
            <a:lvl9pPr marL="3886200" indent="-228600" defTabSz="1209675" eaLnBrk="0" fontAlgn="base" hangingPunct="0">
              <a:spcBef>
                <a:spcPct val="0"/>
              </a:spcBef>
              <a:spcAft>
                <a:spcPct val="0"/>
              </a:spcAft>
              <a:defRPr sz="1600">
                <a:solidFill>
                  <a:schemeClr val="tx1"/>
                </a:solidFill>
                <a:latin typeface="Arial" charset="0"/>
                <a:ea typeface="ＭＳ Ｐゴシック" pitchFamily="34" charset="-128"/>
              </a:defRPr>
            </a:lvl9pPr>
          </a:lstStyle>
          <a:p>
            <a:pPr eaLnBrk="1" hangingPunct="1">
              <a:buFontTx/>
              <a:buChar char="•"/>
            </a:pPr>
            <a:endParaRPr lang="en-US" b="1"/>
          </a:p>
        </p:txBody>
      </p:sp>
      <p:sp>
        <p:nvSpPr>
          <p:cNvPr id="15362" name="Rectangle 11070"/>
          <p:cNvSpPr>
            <a:spLocks noChangeArrowheads="1"/>
          </p:cNvSpPr>
          <p:nvPr/>
        </p:nvSpPr>
        <p:spPr bwMode="auto">
          <a:xfrm>
            <a:off x="137432" y="38102"/>
            <a:ext cx="37338000" cy="26368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50800">
                <a:solidFill>
                  <a:srgbClr val="000000"/>
                </a:solidFill>
                <a:miter lim="800000"/>
                <a:headEnd/>
                <a:tailEnd/>
              </a14:hiddenLine>
            </a:ext>
          </a:extLst>
        </p:spPr>
        <p:txBody>
          <a:bodyPr lIns="29372" tIns="14692" rIns="29372" bIns="14692" anchor="ctr"/>
          <a:lstStyle/>
          <a:p>
            <a:pPr algn="ctr" defTabSz="2350886"/>
            <a:endParaRPr lang="en-US" sz="4100">
              <a:latin typeface="Times New Roman" pitchFamily="18" charset="0"/>
            </a:endParaRPr>
          </a:p>
        </p:txBody>
      </p:sp>
      <p:sp>
        <p:nvSpPr>
          <p:cNvPr id="15363" name="Text Box 11071"/>
          <p:cNvSpPr txBox="1">
            <a:spLocks noChangeArrowheads="1"/>
          </p:cNvSpPr>
          <p:nvPr/>
        </p:nvSpPr>
        <p:spPr bwMode="auto">
          <a:xfrm>
            <a:off x="8564337" y="-950337"/>
            <a:ext cx="34202914" cy="67616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23499" tIns="23499" rIns="23499" bIns="23499" anchor="ctr">
            <a:spAutoFit/>
          </a:bodyPr>
          <a:lstStyle>
            <a:lvl1pPr marL="442913" indent="-442913" defTabSz="1209675" eaLnBrk="0" hangingPunct="0">
              <a:defRPr sz="1600">
                <a:solidFill>
                  <a:schemeClr val="tx1"/>
                </a:solidFill>
                <a:latin typeface="Arial" charset="0"/>
                <a:ea typeface="ＭＳ Ｐゴシック" pitchFamily="34" charset="-128"/>
              </a:defRPr>
            </a:lvl1pPr>
            <a:lvl2pPr marL="742950" indent="-285750" defTabSz="1209675" eaLnBrk="0" hangingPunct="0">
              <a:defRPr sz="1600">
                <a:solidFill>
                  <a:schemeClr val="tx1"/>
                </a:solidFill>
                <a:latin typeface="Arial" charset="0"/>
                <a:ea typeface="ＭＳ Ｐゴシック" pitchFamily="34" charset="-128"/>
              </a:defRPr>
            </a:lvl2pPr>
            <a:lvl3pPr marL="1143000" indent="-228600" defTabSz="1209675" eaLnBrk="0" hangingPunct="0">
              <a:defRPr sz="1600">
                <a:solidFill>
                  <a:schemeClr val="tx1"/>
                </a:solidFill>
                <a:latin typeface="Arial" charset="0"/>
                <a:ea typeface="ＭＳ Ｐゴシック" pitchFamily="34" charset="-128"/>
              </a:defRPr>
            </a:lvl3pPr>
            <a:lvl4pPr marL="1600200" indent="-228600" defTabSz="1209675" eaLnBrk="0" hangingPunct="0">
              <a:defRPr sz="1600">
                <a:solidFill>
                  <a:schemeClr val="tx1"/>
                </a:solidFill>
                <a:latin typeface="Arial" charset="0"/>
                <a:ea typeface="ＭＳ Ｐゴシック" pitchFamily="34" charset="-128"/>
              </a:defRPr>
            </a:lvl4pPr>
            <a:lvl5pPr marL="2057400" indent="-228600" defTabSz="1209675" eaLnBrk="0" hangingPunct="0">
              <a:defRPr sz="1600">
                <a:solidFill>
                  <a:schemeClr val="tx1"/>
                </a:solidFill>
                <a:latin typeface="Arial" charset="0"/>
                <a:ea typeface="ＭＳ Ｐゴシック" pitchFamily="34" charset="-128"/>
              </a:defRPr>
            </a:lvl5pPr>
            <a:lvl6pPr marL="2514600" indent="-228600" defTabSz="1209675" eaLnBrk="0" fontAlgn="base" hangingPunct="0">
              <a:spcBef>
                <a:spcPct val="0"/>
              </a:spcBef>
              <a:spcAft>
                <a:spcPct val="0"/>
              </a:spcAft>
              <a:defRPr sz="1600">
                <a:solidFill>
                  <a:schemeClr val="tx1"/>
                </a:solidFill>
                <a:latin typeface="Arial" charset="0"/>
                <a:ea typeface="ＭＳ Ｐゴシック" pitchFamily="34" charset="-128"/>
              </a:defRPr>
            </a:lvl6pPr>
            <a:lvl7pPr marL="2971800" indent="-228600" defTabSz="1209675" eaLnBrk="0" fontAlgn="base" hangingPunct="0">
              <a:spcBef>
                <a:spcPct val="0"/>
              </a:spcBef>
              <a:spcAft>
                <a:spcPct val="0"/>
              </a:spcAft>
              <a:defRPr sz="1600">
                <a:solidFill>
                  <a:schemeClr val="tx1"/>
                </a:solidFill>
                <a:latin typeface="Arial" charset="0"/>
                <a:ea typeface="ＭＳ Ｐゴシック" pitchFamily="34" charset="-128"/>
              </a:defRPr>
            </a:lvl7pPr>
            <a:lvl8pPr marL="3429000" indent="-228600" defTabSz="1209675" eaLnBrk="0" fontAlgn="base" hangingPunct="0">
              <a:spcBef>
                <a:spcPct val="0"/>
              </a:spcBef>
              <a:spcAft>
                <a:spcPct val="0"/>
              </a:spcAft>
              <a:defRPr sz="1600">
                <a:solidFill>
                  <a:schemeClr val="tx1"/>
                </a:solidFill>
                <a:latin typeface="Arial" charset="0"/>
                <a:ea typeface="ＭＳ Ｐゴシック" pitchFamily="34" charset="-128"/>
              </a:defRPr>
            </a:lvl8pPr>
            <a:lvl9pPr marL="3886200" indent="-228600" defTabSz="1209675" eaLnBrk="0" fontAlgn="base" hangingPunct="0">
              <a:spcBef>
                <a:spcPct val="0"/>
              </a:spcBef>
              <a:spcAft>
                <a:spcPct val="0"/>
              </a:spcAft>
              <a:defRPr sz="1600">
                <a:solidFill>
                  <a:schemeClr val="tx1"/>
                </a:solidFill>
                <a:latin typeface="Arial" charset="0"/>
                <a:ea typeface="ＭＳ Ｐゴシック" pitchFamily="34" charset="-128"/>
              </a:defRPr>
            </a:lvl9pPr>
          </a:lstStyle>
          <a:p>
            <a:pPr algn="ctr" eaLnBrk="1" hangingPunct="1">
              <a:lnSpc>
                <a:spcPct val="75000"/>
              </a:lnSpc>
              <a:spcBef>
                <a:spcPct val="50000"/>
              </a:spcBef>
            </a:pPr>
            <a:endParaRPr lang="en-US" sz="9400" b="1" dirty="0">
              <a:latin typeface="Times New Roman"/>
              <a:cs typeface="Times New Roman"/>
            </a:endParaRPr>
          </a:p>
          <a:p>
            <a:pPr algn="ctr" eaLnBrk="1" hangingPunct="1">
              <a:lnSpc>
                <a:spcPct val="75000"/>
              </a:lnSpc>
              <a:spcBef>
                <a:spcPct val="50000"/>
              </a:spcBef>
            </a:pPr>
            <a:r>
              <a:rPr lang="en-US" sz="9400" b="1" dirty="0">
                <a:latin typeface="Times New Roman"/>
                <a:cs typeface="Times New Roman"/>
              </a:rPr>
              <a:t> </a:t>
            </a:r>
            <a:r>
              <a:rPr lang="en-US" sz="8800" dirty="0" smtClean="0">
                <a:latin typeface="Times New Roman"/>
                <a:cs typeface="Times New Roman"/>
              </a:rPr>
              <a:t>Reducing </a:t>
            </a:r>
            <a:r>
              <a:rPr lang="en-US" sz="8800" dirty="0">
                <a:latin typeface="Times New Roman"/>
                <a:cs typeface="Times New Roman"/>
              </a:rPr>
              <a:t>the Occurrence of Pedestrian Fatalities in the Transit Industry Though </a:t>
            </a:r>
            <a:r>
              <a:rPr lang="en-US" sz="8800" dirty="0" smtClean="0">
                <a:latin typeface="Times New Roman"/>
                <a:cs typeface="Times New Roman"/>
              </a:rPr>
              <a:t>Suicide Prevention and Safety Promotion</a:t>
            </a:r>
          </a:p>
          <a:p>
            <a:pPr algn="ctr" eaLnBrk="1" hangingPunct="1">
              <a:lnSpc>
                <a:spcPct val="75000"/>
              </a:lnSpc>
              <a:spcBef>
                <a:spcPct val="50000"/>
              </a:spcBef>
            </a:pPr>
            <a:r>
              <a:rPr lang="en-US" sz="6500" b="1" dirty="0" smtClean="0">
                <a:latin typeface="Times New Roman" pitchFamily="18" charset="0"/>
              </a:rPr>
              <a:t>Keaton </a:t>
            </a:r>
            <a:r>
              <a:rPr lang="en-US" sz="6500" b="1" dirty="0">
                <a:latin typeface="Times New Roman" pitchFamily="18" charset="0"/>
              </a:rPr>
              <a:t>Zucker, </a:t>
            </a:r>
            <a:r>
              <a:rPr lang="en-US" sz="6500" b="1" dirty="0" smtClean="0">
                <a:latin typeface="Times New Roman" pitchFamily="18" charset="0"/>
              </a:rPr>
              <a:t>M.S.</a:t>
            </a:r>
            <a:r>
              <a:rPr lang="en-US" sz="6500" b="1" dirty="0">
                <a:latin typeface="Times New Roman" pitchFamily="18" charset="0"/>
              </a:rPr>
              <a:t>, &amp; Patrick Sherry, Ph.D. </a:t>
            </a:r>
          </a:p>
          <a:p>
            <a:pPr algn="ctr" eaLnBrk="1" hangingPunct="1">
              <a:lnSpc>
                <a:spcPct val="75000"/>
              </a:lnSpc>
              <a:spcBef>
                <a:spcPct val="20000"/>
              </a:spcBef>
            </a:pPr>
            <a:endParaRPr lang="en-US" sz="4700" b="1" dirty="0">
              <a:latin typeface="Times New Roman" pitchFamily="18" charset="0"/>
            </a:endParaRPr>
          </a:p>
          <a:p>
            <a:pPr algn="ctr" eaLnBrk="1" hangingPunct="1">
              <a:spcBef>
                <a:spcPct val="20000"/>
              </a:spcBef>
            </a:pPr>
            <a:endParaRPr lang="en-US" sz="4700" b="1" dirty="0">
              <a:latin typeface="Bookman Old Style" pitchFamily="18" charset="0"/>
            </a:endParaRPr>
          </a:p>
        </p:txBody>
      </p:sp>
      <p:sp>
        <p:nvSpPr>
          <p:cNvPr id="15364" name="AutoShape 11093"/>
          <p:cNvSpPr>
            <a:spLocks noChangeArrowheads="1"/>
          </p:cNvSpPr>
          <p:nvPr/>
        </p:nvSpPr>
        <p:spPr bwMode="auto">
          <a:xfrm>
            <a:off x="1102637" y="18956721"/>
            <a:ext cx="17647920" cy="868361"/>
          </a:xfrm>
          <a:prstGeom prst="plaque">
            <a:avLst>
              <a:gd name="adj" fmla="val 16667"/>
            </a:avLst>
          </a:prstGeom>
          <a:solidFill>
            <a:srgbClr val="CC0000"/>
          </a:solidFill>
          <a:ln w="63500">
            <a:solidFill>
              <a:schemeClr val="tx1"/>
            </a:solidFill>
            <a:miter lim="800000"/>
            <a:headEnd/>
            <a:tailEnd/>
          </a:ln>
        </p:spPr>
        <p:txBody>
          <a:bodyPr wrap="none" lIns="58712" tIns="29372" rIns="58712" bIns="29372" anchor="ctr"/>
          <a:lstStyle/>
          <a:p>
            <a:pPr marL="588499" lvl="1" algn="ctr" defTabSz="1183207"/>
            <a:r>
              <a:rPr lang="en-US" sz="4700" b="1" dirty="0" smtClean="0">
                <a:solidFill>
                  <a:schemeClr val="bg1"/>
                </a:solidFill>
                <a:latin typeface="Bookman Old Style" pitchFamily="18" charset="0"/>
              </a:rPr>
              <a:t>METHODOLOGY</a:t>
            </a:r>
            <a:endParaRPr lang="en-US" sz="4700" b="1" dirty="0">
              <a:solidFill>
                <a:schemeClr val="bg1"/>
              </a:solidFill>
              <a:latin typeface="Bookman Old Style" pitchFamily="18" charset="0"/>
            </a:endParaRPr>
          </a:p>
        </p:txBody>
      </p:sp>
      <p:sp>
        <p:nvSpPr>
          <p:cNvPr id="15365" name="Text Box 11124"/>
          <p:cNvSpPr txBox="1">
            <a:spLocks noChangeArrowheads="1"/>
          </p:cNvSpPr>
          <p:nvPr/>
        </p:nvSpPr>
        <p:spPr bwMode="auto">
          <a:xfrm>
            <a:off x="666754" y="22029741"/>
            <a:ext cx="16421101" cy="4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50800">
                <a:solidFill>
                  <a:srgbClr val="000000"/>
                </a:solidFill>
                <a:miter lim="800000"/>
                <a:headEnd/>
                <a:tailEnd/>
              </a14:hiddenLine>
            </a:ext>
          </a:extLst>
        </p:spPr>
        <p:txBody>
          <a:bodyPr lIns="704470" tIns="0" rIns="23499" bIns="29372">
            <a:spAutoFit/>
          </a:bodyPr>
          <a:lstStyle>
            <a:lvl1pPr marL="457200" indent="-457200" defTabSz="1209675" eaLnBrk="0" hangingPunct="0">
              <a:defRPr sz="1600">
                <a:solidFill>
                  <a:schemeClr val="tx1"/>
                </a:solidFill>
                <a:latin typeface="Arial" charset="0"/>
                <a:ea typeface="ＭＳ Ｐゴシック" pitchFamily="34" charset="-128"/>
              </a:defRPr>
            </a:lvl1pPr>
            <a:lvl2pPr marL="742950" indent="-285750" defTabSz="1209675" eaLnBrk="0" hangingPunct="0">
              <a:defRPr sz="1600">
                <a:solidFill>
                  <a:schemeClr val="tx1"/>
                </a:solidFill>
                <a:latin typeface="Arial" charset="0"/>
                <a:ea typeface="ＭＳ Ｐゴシック" pitchFamily="34" charset="-128"/>
              </a:defRPr>
            </a:lvl2pPr>
            <a:lvl3pPr marL="1143000" indent="-228600" defTabSz="1209675" eaLnBrk="0" hangingPunct="0">
              <a:defRPr sz="1600">
                <a:solidFill>
                  <a:schemeClr val="tx1"/>
                </a:solidFill>
                <a:latin typeface="Arial" charset="0"/>
                <a:ea typeface="ＭＳ Ｐゴシック" pitchFamily="34" charset="-128"/>
              </a:defRPr>
            </a:lvl3pPr>
            <a:lvl4pPr marL="1600200" indent="-228600" defTabSz="1209675" eaLnBrk="0" hangingPunct="0">
              <a:defRPr sz="1600">
                <a:solidFill>
                  <a:schemeClr val="tx1"/>
                </a:solidFill>
                <a:latin typeface="Arial" charset="0"/>
                <a:ea typeface="ＭＳ Ｐゴシック" pitchFamily="34" charset="-128"/>
              </a:defRPr>
            </a:lvl4pPr>
            <a:lvl5pPr marL="2057400" indent="-228600" defTabSz="1209675" eaLnBrk="0" hangingPunct="0">
              <a:defRPr sz="1600">
                <a:solidFill>
                  <a:schemeClr val="tx1"/>
                </a:solidFill>
                <a:latin typeface="Arial" charset="0"/>
                <a:ea typeface="ＭＳ Ｐゴシック" pitchFamily="34" charset="-128"/>
              </a:defRPr>
            </a:lvl5pPr>
            <a:lvl6pPr marL="2514600" indent="-228600" defTabSz="1209675" eaLnBrk="0" fontAlgn="base" hangingPunct="0">
              <a:spcBef>
                <a:spcPct val="0"/>
              </a:spcBef>
              <a:spcAft>
                <a:spcPct val="0"/>
              </a:spcAft>
              <a:defRPr sz="1600">
                <a:solidFill>
                  <a:schemeClr val="tx1"/>
                </a:solidFill>
                <a:latin typeface="Arial" charset="0"/>
                <a:ea typeface="ＭＳ Ｐゴシック" pitchFamily="34" charset="-128"/>
              </a:defRPr>
            </a:lvl6pPr>
            <a:lvl7pPr marL="2971800" indent="-228600" defTabSz="1209675" eaLnBrk="0" fontAlgn="base" hangingPunct="0">
              <a:spcBef>
                <a:spcPct val="0"/>
              </a:spcBef>
              <a:spcAft>
                <a:spcPct val="0"/>
              </a:spcAft>
              <a:defRPr sz="1600">
                <a:solidFill>
                  <a:schemeClr val="tx1"/>
                </a:solidFill>
                <a:latin typeface="Arial" charset="0"/>
                <a:ea typeface="ＭＳ Ｐゴシック" pitchFamily="34" charset="-128"/>
              </a:defRPr>
            </a:lvl7pPr>
            <a:lvl8pPr marL="3429000" indent="-228600" defTabSz="1209675" eaLnBrk="0" fontAlgn="base" hangingPunct="0">
              <a:spcBef>
                <a:spcPct val="0"/>
              </a:spcBef>
              <a:spcAft>
                <a:spcPct val="0"/>
              </a:spcAft>
              <a:defRPr sz="1600">
                <a:solidFill>
                  <a:schemeClr val="tx1"/>
                </a:solidFill>
                <a:latin typeface="Arial" charset="0"/>
                <a:ea typeface="ＭＳ Ｐゴシック" pitchFamily="34" charset="-128"/>
              </a:defRPr>
            </a:lvl8pPr>
            <a:lvl9pPr marL="3886200" indent="-228600" defTabSz="1209675" eaLnBrk="0" fontAlgn="base" hangingPunct="0">
              <a:spcBef>
                <a:spcPct val="0"/>
              </a:spcBef>
              <a:spcAft>
                <a:spcPct val="0"/>
              </a:spcAft>
              <a:defRPr sz="1600">
                <a:solidFill>
                  <a:schemeClr val="tx1"/>
                </a:solidFill>
                <a:latin typeface="Arial" charset="0"/>
                <a:ea typeface="ＭＳ Ｐゴシック" pitchFamily="34" charset="-128"/>
              </a:defRPr>
            </a:lvl9pPr>
          </a:lstStyle>
          <a:p>
            <a:pPr marL="0" indent="0"/>
            <a:endParaRPr lang="en-US" sz="2500" b="1" dirty="0">
              <a:latin typeface="Times New Roman" pitchFamily="18" charset="0"/>
              <a:cs typeface="Times New Roman" pitchFamily="18" charset="0"/>
            </a:endParaRPr>
          </a:p>
        </p:txBody>
      </p:sp>
      <p:sp>
        <p:nvSpPr>
          <p:cNvPr id="15366" name="AutoShape 11791"/>
          <p:cNvSpPr>
            <a:spLocks noChangeArrowheads="1"/>
          </p:cNvSpPr>
          <p:nvPr/>
        </p:nvSpPr>
        <p:spPr bwMode="auto">
          <a:xfrm>
            <a:off x="987882" y="4689478"/>
            <a:ext cx="17373600" cy="823912"/>
          </a:xfrm>
          <a:prstGeom prst="plaque">
            <a:avLst>
              <a:gd name="adj" fmla="val 16667"/>
            </a:avLst>
          </a:prstGeom>
          <a:solidFill>
            <a:srgbClr val="CC0000"/>
          </a:solidFill>
          <a:ln w="63500">
            <a:solidFill>
              <a:schemeClr val="tx1"/>
            </a:solidFill>
            <a:miter lim="800000"/>
            <a:headEnd/>
            <a:tailEnd/>
          </a:ln>
        </p:spPr>
        <p:txBody>
          <a:bodyPr wrap="none" lIns="58712" tIns="29372" rIns="58712" bIns="29372" anchor="ctr"/>
          <a:lstStyle/>
          <a:p>
            <a:pPr marL="588499" lvl="1" algn="ctr" defTabSz="1183207"/>
            <a:r>
              <a:rPr lang="en-US" sz="4700" b="1" dirty="0">
                <a:solidFill>
                  <a:schemeClr val="bg1"/>
                </a:solidFill>
                <a:latin typeface="Bookman Old Style" pitchFamily="18" charset="0"/>
              </a:rPr>
              <a:t>ABSTRACT</a:t>
            </a:r>
          </a:p>
        </p:txBody>
      </p:sp>
      <p:sp>
        <p:nvSpPr>
          <p:cNvPr id="15367" name="AutoShape 11792"/>
          <p:cNvSpPr>
            <a:spLocks noChangeArrowheads="1"/>
          </p:cNvSpPr>
          <p:nvPr/>
        </p:nvSpPr>
        <p:spPr bwMode="auto">
          <a:xfrm>
            <a:off x="19528079" y="4678365"/>
            <a:ext cx="23774400" cy="819149"/>
          </a:xfrm>
          <a:prstGeom prst="plaque">
            <a:avLst>
              <a:gd name="adj" fmla="val 16667"/>
            </a:avLst>
          </a:prstGeom>
          <a:solidFill>
            <a:srgbClr val="CC0000"/>
          </a:solidFill>
          <a:ln w="63500">
            <a:solidFill>
              <a:schemeClr val="tx1"/>
            </a:solidFill>
            <a:miter lim="800000"/>
            <a:headEnd/>
            <a:tailEnd/>
          </a:ln>
        </p:spPr>
        <p:txBody>
          <a:bodyPr wrap="none" lIns="58712" tIns="29372" rIns="58712" bIns="29372" anchor="ctr"/>
          <a:lstStyle/>
          <a:p>
            <a:pPr marL="588499" lvl="1" algn="ctr" defTabSz="1183207"/>
            <a:r>
              <a:rPr lang="en-US" sz="4700" b="1">
                <a:solidFill>
                  <a:schemeClr val="bg1"/>
                </a:solidFill>
                <a:latin typeface="Bookman Old Style" pitchFamily="18" charset="0"/>
              </a:rPr>
              <a:t>RESULTS</a:t>
            </a:r>
          </a:p>
        </p:txBody>
      </p:sp>
      <p:sp>
        <p:nvSpPr>
          <p:cNvPr id="15368" name="Line 11803"/>
          <p:cNvSpPr>
            <a:spLocks noChangeShapeType="1"/>
          </p:cNvSpPr>
          <p:nvPr/>
        </p:nvSpPr>
        <p:spPr bwMode="auto">
          <a:xfrm flipH="1">
            <a:off x="19115778" y="4625978"/>
            <a:ext cx="48986" cy="27619324"/>
          </a:xfrm>
          <a:prstGeom prst="line">
            <a:avLst/>
          </a:prstGeom>
          <a:noFill/>
          <a:ln w="28575">
            <a:solidFill>
              <a:schemeClr val="tx2"/>
            </a:solidFill>
            <a:round/>
            <a:headEnd/>
            <a:tailEnd/>
          </a:ln>
          <a:extLst>
            <a:ext uri="{909E8E84-426E-40dd-AFC4-6F175D3DCCD1}">
              <a14:hiddenFill xmlns:a14="http://schemas.microsoft.com/office/drawing/2010/main">
                <a:noFill/>
              </a14:hiddenFill>
            </a:ext>
          </a:extLst>
        </p:spPr>
        <p:txBody>
          <a:bodyPr wrap="none" lIns="89438" tIns="44719" rIns="89438" bIns="44719" anchor="ctr"/>
          <a:lstStyle/>
          <a:p>
            <a:endParaRPr lang="en-US"/>
          </a:p>
        </p:txBody>
      </p:sp>
      <p:sp>
        <p:nvSpPr>
          <p:cNvPr id="15369" name="AutoShape 11807"/>
          <p:cNvSpPr>
            <a:spLocks noChangeArrowheads="1"/>
          </p:cNvSpPr>
          <p:nvPr/>
        </p:nvSpPr>
        <p:spPr bwMode="auto">
          <a:xfrm>
            <a:off x="19782075" y="22668469"/>
            <a:ext cx="23774400" cy="868363"/>
          </a:xfrm>
          <a:prstGeom prst="plaque">
            <a:avLst>
              <a:gd name="adj" fmla="val 16667"/>
            </a:avLst>
          </a:prstGeom>
          <a:solidFill>
            <a:srgbClr val="CC0000"/>
          </a:solidFill>
          <a:ln w="63500">
            <a:solidFill>
              <a:schemeClr val="tx1"/>
            </a:solidFill>
            <a:miter lim="800000"/>
            <a:headEnd/>
            <a:tailEnd/>
          </a:ln>
        </p:spPr>
        <p:txBody>
          <a:bodyPr wrap="none" lIns="58712" tIns="29372" rIns="58712" bIns="29372" anchor="ctr"/>
          <a:lstStyle/>
          <a:p>
            <a:pPr marL="588499" lvl="1" algn="ctr" defTabSz="1183207"/>
            <a:r>
              <a:rPr lang="en-US" sz="4700" b="1" dirty="0" smtClean="0">
                <a:solidFill>
                  <a:schemeClr val="bg1"/>
                </a:solidFill>
                <a:latin typeface="Bookman Old Style" pitchFamily="18" charset="0"/>
              </a:rPr>
              <a:t>DISCUSSION</a:t>
            </a:r>
            <a:endParaRPr lang="en-US" sz="4700" b="1" dirty="0">
              <a:solidFill>
                <a:schemeClr val="bg1"/>
              </a:solidFill>
              <a:latin typeface="Bookman Old Style" pitchFamily="18" charset="0"/>
            </a:endParaRPr>
          </a:p>
        </p:txBody>
      </p:sp>
      <p:sp>
        <p:nvSpPr>
          <p:cNvPr id="15370" name="AutoShape 12003"/>
          <p:cNvSpPr>
            <a:spLocks noChangeArrowheads="1"/>
          </p:cNvSpPr>
          <p:nvPr/>
        </p:nvSpPr>
        <p:spPr bwMode="auto">
          <a:xfrm>
            <a:off x="1027340" y="9707040"/>
            <a:ext cx="17373600" cy="727076"/>
          </a:xfrm>
          <a:prstGeom prst="plaque">
            <a:avLst>
              <a:gd name="adj" fmla="val 16667"/>
            </a:avLst>
          </a:prstGeom>
          <a:solidFill>
            <a:srgbClr val="CC0000"/>
          </a:solidFill>
          <a:ln w="63500">
            <a:solidFill>
              <a:schemeClr val="tx1"/>
            </a:solidFill>
            <a:miter lim="800000"/>
            <a:headEnd/>
            <a:tailEnd/>
          </a:ln>
        </p:spPr>
        <p:txBody>
          <a:bodyPr wrap="none" lIns="58712" tIns="29372" rIns="58712" bIns="29372" anchor="ctr"/>
          <a:lstStyle/>
          <a:p>
            <a:pPr marL="588499" lvl="1" algn="ctr" defTabSz="1183207"/>
            <a:r>
              <a:rPr lang="en-US" sz="4700" b="1" dirty="0">
                <a:solidFill>
                  <a:schemeClr val="bg1"/>
                </a:solidFill>
                <a:latin typeface="Bookman Old Style" pitchFamily="18" charset="0"/>
              </a:rPr>
              <a:t>INTRODUCTION</a:t>
            </a:r>
          </a:p>
        </p:txBody>
      </p:sp>
      <p:sp>
        <p:nvSpPr>
          <p:cNvPr id="15371" name="Text Box 12005"/>
          <p:cNvSpPr txBox="1">
            <a:spLocks noChangeArrowheads="1"/>
          </p:cNvSpPr>
          <p:nvPr/>
        </p:nvSpPr>
        <p:spPr bwMode="auto">
          <a:xfrm>
            <a:off x="1144362" y="5765944"/>
            <a:ext cx="15346136" cy="4749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9359" tIns="44680" rIns="89359" bIns="44680">
            <a:spAutoFit/>
          </a:bodyPr>
          <a:lstStyle>
            <a:lvl1pPr defTabSz="917575" eaLnBrk="0" hangingPunct="0">
              <a:defRPr sz="1600">
                <a:solidFill>
                  <a:schemeClr val="tx1"/>
                </a:solidFill>
                <a:latin typeface="Arial" charset="0"/>
                <a:ea typeface="ＭＳ Ｐゴシック" pitchFamily="34" charset="-128"/>
              </a:defRPr>
            </a:lvl1pPr>
            <a:lvl2pPr marL="742950" indent="-285750" defTabSz="917575" eaLnBrk="0" hangingPunct="0">
              <a:defRPr sz="1600">
                <a:solidFill>
                  <a:schemeClr val="tx1"/>
                </a:solidFill>
                <a:latin typeface="Arial" charset="0"/>
                <a:ea typeface="ＭＳ Ｐゴシック" pitchFamily="34" charset="-128"/>
              </a:defRPr>
            </a:lvl2pPr>
            <a:lvl3pPr marL="1143000" indent="-228600" defTabSz="917575" eaLnBrk="0" hangingPunct="0">
              <a:defRPr sz="1600">
                <a:solidFill>
                  <a:schemeClr val="tx1"/>
                </a:solidFill>
                <a:latin typeface="Arial" charset="0"/>
                <a:ea typeface="ＭＳ Ｐゴシック" pitchFamily="34" charset="-128"/>
              </a:defRPr>
            </a:lvl3pPr>
            <a:lvl4pPr marL="1600200" indent="-228600" defTabSz="917575" eaLnBrk="0" hangingPunct="0">
              <a:defRPr sz="1600">
                <a:solidFill>
                  <a:schemeClr val="tx1"/>
                </a:solidFill>
                <a:latin typeface="Arial" charset="0"/>
                <a:ea typeface="ＭＳ Ｐゴシック" pitchFamily="34" charset="-128"/>
              </a:defRPr>
            </a:lvl4pPr>
            <a:lvl5pPr marL="2057400" indent="-228600" defTabSz="917575" eaLnBrk="0" hangingPunct="0">
              <a:defRPr sz="1600">
                <a:solidFill>
                  <a:schemeClr val="tx1"/>
                </a:solidFill>
                <a:latin typeface="Arial" charset="0"/>
                <a:ea typeface="ＭＳ Ｐゴシック" pitchFamily="34" charset="-128"/>
              </a:defRPr>
            </a:lvl5pPr>
            <a:lvl6pPr marL="2514600" indent="-228600" defTabSz="917575" eaLnBrk="0" fontAlgn="base" hangingPunct="0">
              <a:spcBef>
                <a:spcPct val="0"/>
              </a:spcBef>
              <a:spcAft>
                <a:spcPct val="0"/>
              </a:spcAft>
              <a:defRPr sz="1600">
                <a:solidFill>
                  <a:schemeClr val="tx1"/>
                </a:solidFill>
                <a:latin typeface="Arial" charset="0"/>
                <a:ea typeface="ＭＳ Ｐゴシック" pitchFamily="34" charset="-128"/>
              </a:defRPr>
            </a:lvl6pPr>
            <a:lvl7pPr marL="2971800" indent="-228600" defTabSz="917575" eaLnBrk="0" fontAlgn="base" hangingPunct="0">
              <a:spcBef>
                <a:spcPct val="0"/>
              </a:spcBef>
              <a:spcAft>
                <a:spcPct val="0"/>
              </a:spcAft>
              <a:defRPr sz="1600">
                <a:solidFill>
                  <a:schemeClr val="tx1"/>
                </a:solidFill>
                <a:latin typeface="Arial" charset="0"/>
                <a:ea typeface="ＭＳ Ｐゴシック" pitchFamily="34" charset="-128"/>
              </a:defRPr>
            </a:lvl7pPr>
            <a:lvl8pPr marL="3429000" indent="-228600" defTabSz="917575" eaLnBrk="0" fontAlgn="base" hangingPunct="0">
              <a:spcBef>
                <a:spcPct val="0"/>
              </a:spcBef>
              <a:spcAft>
                <a:spcPct val="0"/>
              </a:spcAft>
              <a:defRPr sz="1600">
                <a:solidFill>
                  <a:schemeClr val="tx1"/>
                </a:solidFill>
                <a:latin typeface="Arial" charset="0"/>
                <a:ea typeface="ＭＳ Ｐゴシック" pitchFamily="34" charset="-128"/>
              </a:defRPr>
            </a:lvl8pPr>
            <a:lvl9pPr marL="3886200" indent="-228600" defTabSz="917575" eaLnBrk="0" fontAlgn="base" hangingPunct="0">
              <a:spcBef>
                <a:spcPct val="0"/>
              </a:spcBef>
              <a:spcAft>
                <a:spcPct val="0"/>
              </a:spcAft>
              <a:defRPr sz="1600">
                <a:solidFill>
                  <a:schemeClr val="tx1"/>
                </a:solidFill>
                <a:latin typeface="Arial" charset="0"/>
                <a:ea typeface="ＭＳ Ｐゴシック" pitchFamily="34" charset="-128"/>
              </a:defRPr>
            </a:lvl9pPr>
          </a:lstStyle>
          <a:p>
            <a:pPr eaLnBrk="1" hangingPunct="1"/>
            <a:endParaRPr lang="en-US" sz="2500" b="1" dirty="0">
              <a:latin typeface="Times New Roman" pitchFamily="18" charset="0"/>
              <a:cs typeface="Times New Roman" pitchFamily="18" charset="0"/>
            </a:endParaRPr>
          </a:p>
        </p:txBody>
      </p:sp>
      <p:sp>
        <p:nvSpPr>
          <p:cNvPr id="15372" name="Rectangle 12009"/>
          <p:cNvSpPr>
            <a:spLocks noChangeArrowheads="1"/>
          </p:cNvSpPr>
          <p:nvPr/>
        </p:nvSpPr>
        <p:spPr bwMode="auto">
          <a:xfrm>
            <a:off x="1191990" y="12415839"/>
            <a:ext cx="15947571" cy="4749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9359" tIns="44680" rIns="89359" bIns="44680">
            <a:spAutoFit/>
          </a:bodyPr>
          <a:lstStyle/>
          <a:p>
            <a:endParaRPr lang="en-US" sz="2500" b="1" dirty="0">
              <a:solidFill>
                <a:srgbClr val="000000"/>
              </a:solidFill>
              <a:latin typeface="Times New Roman" pitchFamily="18" charset="0"/>
              <a:cs typeface="Times New Roman" pitchFamily="18" charset="0"/>
            </a:endParaRPr>
          </a:p>
        </p:txBody>
      </p:sp>
      <p:sp>
        <p:nvSpPr>
          <p:cNvPr id="15375" name="Text Box 12062"/>
          <p:cNvSpPr txBox="1">
            <a:spLocks noChangeArrowheads="1"/>
          </p:cNvSpPr>
          <p:nvPr/>
        </p:nvSpPr>
        <p:spPr bwMode="auto">
          <a:xfrm>
            <a:off x="35737801" y="21153438"/>
            <a:ext cx="6781800" cy="3364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9379" tIns="44689" rIns="89379" bIns="44689">
            <a:spAutoFit/>
          </a:bodyPr>
          <a:lstStyle>
            <a:lvl1pPr defTabSz="917575" eaLnBrk="0" hangingPunct="0">
              <a:defRPr sz="1600">
                <a:solidFill>
                  <a:schemeClr val="tx1"/>
                </a:solidFill>
                <a:latin typeface="Arial" charset="0"/>
                <a:ea typeface="ＭＳ Ｐゴシック" pitchFamily="34" charset="-128"/>
              </a:defRPr>
            </a:lvl1pPr>
            <a:lvl2pPr marL="742950" indent="-285750" defTabSz="917575" eaLnBrk="0" hangingPunct="0">
              <a:defRPr sz="1600">
                <a:solidFill>
                  <a:schemeClr val="tx1"/>
                </a:solidFill>
                <a:latin typeface="Arial" charset="0"/>
                <a:ea typeface="ＭＳ Ｐゴシック" pitchFamily="34" charset="-128"/>
              </a:defRPr>
            </a:lvl2pPr>
            <a:lvl3pPr marL="1143000" indent="-228600" defTabSz="917575" eaLnBrk="0" hangingPunct="0">
              <a:defRPr sz="1600">
                <a:solidFill>
                  <a:schemeClr val="tx1"/>
                </a:solidFill>
                <a:latin typeface="Arial" charset="0"/>
                <a:ea typeface="ＭＳ Ｐゴシック" pitchFamily="34" charset="-128"/>
              </a:defRPr>
            </a:lvl3pPr>
            <a:lvl4pPr marL="1600200" indent="-228600" defTabSz="917575" eaLnBrk="0" hangingPunct="0">
              <a:defRPr sz="1600">
                <a:solidFill>
                  <a:schemeClr val="tx1"/>
                </a:solidFill>
                <a:latin typeface="Arial" charset="0"/>
                <a:ea typeface="ＭＳ Ｐゴシック" pitchFamily="34" charset="-128"/>
              </a:defRPr>
            </a:lvl4pPr>
            <a:lvl5pPr marL="2057400" indent="-228600" defTabSz="917575" eaLnBrk="0" hangingPunct="0">
              <a:defRPr sz="1600">
                <a:solidFill>
                  <a:schemeClr val="tx1"/>
                </a:solidFill>
                <a:latin typeface="Arial" charset="0"/>
                <a:ea typeface="ＭＳ Ｐゴシック" pitchFamily="34" charset="-128"/>
              </a:defRPr>
            </a:lvl5pPr>
            <a:lvl6pPr marL="2514600" indent="-228600" defTabSz="917575" eaLnBrk="0" fontAlgn="base" hangingPunct="0">
              <a:spcBef>
                <a:spcPct val="0"/>
              </a:spcBef>
              <a:spcAft>
                <a:spcPct val="0"/>
              </a:spcAft>
              <a:defRPr sz="1600">
                <a:solidFill>
                  <a:schemeClr val="tx1"/>
                </a:solidFill>
                <a:latin typeface="Arial" charset="0"/>
                <a:ea typeface="ＭＳ Ｐゴシック" pitchFamily="34" charset="-128"/>
              </a:defRPr>
            </a:lvl6pPr>
            <a:lvl7pPr marL="2971800" indent="-228600" defTabSz="917575" eaLnBrk="0" fontAlgn="base" hangingPunct="0">
              <a:spcBef>
                <a:spcPct val="0"/>
              </a:spcBef>
              <a:spcAft>
                <a:spcPct val="0"/>
              </a:spcAft>
              <a:defRPr sz="1600">
                <a:solidFill>
                  <a:schemeClr val="tx1"/>
                </a:solidFill>
                <a:latin typeface="Arial" charset="0"/>
                <a:ea typeface="ＭＳ Ｐゴシック" pitchFamily="34" charset="-128"/>
              </a:defRPr>
            </a:lvl7pPr>
            <a:lvl8pPr marL="3429000" indent="-228600" defTabSz="917575" eaLnBrk="0" fontAlgn="base" hangingPunct="0">
              <a:spcBef>
                <a:spcPct val="0"/>
              </a:spcBef>
              <a:spcAft>
                <a:spcPct val="0"/>
              </a:spcAft>
              <a:defRPr sz="1600">
                <a:solidFill>
                  <a:schemeClr val="tx1"/>
                </a:solidFill>
                <a:latin typeface="Arial" charset="0"/>
                <a:ea typeface="ＭＳ Ｐゴシック" pitchFamily="34" charset="-128"/>
              </a:defRPr>
            </a:lvl8pPr>
            <a:lvl9pPr marL="3886200" indent="-228600" defTabSz="917575" eaLnBrk="0" fontAlgn="base" hangingPunct="0">
              <a:spcBef>
                <a:spcPct val="0"/>
              </a:spcBef>
              <a:spcAft>
                <a:spcPct val="0"/>
              </a:spcAft>
              <a:defRPr sz="1600">
                <a:solidFill>
                  <a:schemeClr val="tx1"/>
                </a:solidFill>
                <a:latin typeface="Arial" charset="0"/>
                <a:ea typeface="ＭＳ Ｐゴシック" pitchFamily="34" charset="-128"/>
              </a:defRPr>
            </a:lvl9pPr>
          </a:lstStyle>
          <a:p>
            <a:pPr eaLnBrk="1" hangingPunct="1"/>
            <a:endParaRPr lang="en-US"/>
          </a:p>
        </p:txBody>
      </p:sp>
      <p:sp>
        <p:nvSpPr>
          <p:cNvPr id="15376" name="Text Box 12745"/>
          <p:cNvSpPr txBox="1">
            <a:spLocks noChangeArrowheads="1"/>
          </p:cNvSpPr>
          <p:nvPr/>
        </p:nvSpPr>
        <p:spPr bwMode="auto">
          <a:xfrm>
            <a:off x="18304329" y="24194141"/>
            <a:ext cx="24623486" cy="4750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9438" tIns="44719" rIns="89438" bIns="44719">
            <a:spAutoFit/>
          </a:bodyPr>
          <a:lstStyle>
            <a:lvl1pPr defTabSz="917575" eaLnBrk="0" hangingPunct="0">
              <a:defRPr sz="1600">
                <a:solidFill>
                  <a:schemeClr val="tx1"/>
                </a:solidFill>
                <a:latin typeface="Arial" charset="0"/>
                <a:ea typeface="ＭＳ Ｐゴシック" pitchFamily="34" charset="-128"/>
              </a:defRPr>
            </a:lvl1pPr>
            <a:lvl2pPr marL="742950" indent="-285750" defTabSz="917575" eaLnBrk="0" hangingPunct="0">
              <a:defRPr sz="1600">
                <a:solidFill>
                  <a:schemeClr val="tx1"/>
                </a:solidFill>
                <a:latin typeface="Arial" charset="0"/>
                <a:ea typeface="ＭＳ Ｐゴシック" pitchFamily="34" charset="-128"/>
              </a:defRPr>
            </a:lvl2pPr>
            <a:lvl3pPr marL="1143000" indent="-228600" defTabSz="917575" eaLnBrk="0" hangingPunct="0">
              <a:defRPr sz="1600">
                <a:solidFill>
                  <a:schemeClr val="tx1"/>
                </a:solidFill>
                <a:latin typeface="Arial" charset="0"/>
                <a:ea typeface="ＭＳ Ｐゴシック" pitchFamily="34" charset="-128"/>
              </a:defRPr>
            </a:lvl3pPr>
            <a:lvl4pPr marL="1600200" indent="-228600" defTabSz="917575" eaLnBrk="0" hangingPunct="0">
              <a:defRPr sz="1600">
                <a:solidFill>
                  <a:schemeClr val="tx1"/>
                </a:solidFill>
                <a:latin typeface="Arial" charset="0"/>
                <a:ea typeface="ＭＳ Ｐゴシック" pitchFamily="34" charset="-128"/>
              </a:defRPr>
            </a:lvl4pPr>
            <a:lvl5pPr marL="2057400" indent="-228600" defTabSz="917575" eaLnBrk="0" hangingPunct="0">
              <a:defRPr sz="1600">
                <a:solidFill>
                  <a:schemeClr val="tx1"/>
                </a:solidFill>
                <a:latin typeface="Arial" charset="0"/>
                <a:ea typeface="ＭＳ Ｐゴシック" pitchFamily="34" charset="-128"/>
              </a:defRPr>
            </a:lvl5pPr>
            <a:lvl6pPr marL="2514600" indent="-228600" defTabSz="917575" eaLnBrk="0" fontAlgn="base" hangingPunct="0">
              <a:spcBef>
                <a:spcPct val="0"/>
              </a:spcBef>
              <a:spcAft>
                <a:spcPct val="0"/>
              </a:spcAft>
              <a:defRPr sz="1600">
                <a:solidFill>
                  <a:schemeClr val="tx1"/>
                </a:solidFill>
                <a:latin typeface="Arial" charset="0"/>
                <a:ea typeface="ＭＳ Ｐゴシック" pitchFamily="34" charset="-128"/>
              </a:defRPr>
            </a:lvl6pPr>
            <a:lvl7pPr marL="2971800" indent="-228600" defTabSz="917575" eaLnBrk="0" fontAlgn="base" hangingPunct="0">
              <a:spcBef>
                <a:spcPct val="0"/>
              </a:spcBef>
              <a:spcAft>
                <a:spcPct val="0"/>
              </a:spcAft>
              <a:defRPr sz="1600">
                <a:solidFill>
                  <a:schemeClr val="tx1"/>
                </a:solidFill>
                <a:latin typeface="Arial" charset="0"/>
                <a:ea typeface="ＭＳ Ｐゴシック" pitchFamily="34" charset="-128"/>
              </a:defRPr>
            </a:lvl7pPr>
            <a:lvl8pPr marL="3429000" indent="-228600" defTabSz="917575" eaLnBrk="0" fontAlgn="base" hangingPunct="0">
              <a:spcBef>
                <a:spcPct val="0"/>
              </a:spcBef>
              <a:spcAft>
                <a:spcPct val="0"/>
              </a:spcAft>
              <a:defRPr sz="1600">
                <a:solidFill>
                  <a:schemeClr val="tx1"/>
                </a:solidFill>
                <a:latin typeface="Arial" charset="0"/>
                <a:ea typeface="ＭＳ Ｐゴシック" pitchFamily="34" charset="-128"/>
              </a:defRPr>
            </a:lvl8pPr>
            <a:lvl9pPr marL="3886200" indent="-228600" defTabSz="917575" eaLnBrk="0" fontAlgn="base" hangingPunct="0">
              <a:spcBef>
                <a:spcPct val="0"/>
              </a:spcBef>
              <a:spcAft>
                <a:spcPct val="0"/>
              </a:spcAft>
              <a:defRPr sz="1600">
                <a:solidFill>
                  <a:schemeClr val="tx1"/>
                </a:solidFill>
                <a:latin typeface="Arial" charset="0"/>
                <a:ea typeface="ＭＳ Ｐゴシック" pitchFamily="34" charset="-128"/>
              </a:defRPr>
            </a:lvl9pPr>
          </a:lstStyle>
          <a:p>
            <a:endParaRPr lang="en-US" sz="2500" b="1" dirty="0">
              <a:latin typeface="Times New Roman" pitchFamily="18" charset="0"/>
              <a:cs typeface="Times New Roman" pitchFamily="18" charset="0"/>
            </a:endParaRPr>
          </a:p>
        </p:txBody>
      </p:sp>
      <p:sp>
        <p:nvSpPr>
          <p:cNvPr id="15377" name="Text Box 12754"/>
          <p:cNvSpPr txBox="1">
            <a:spLocks noChangeArrowheads="1"/>
          </p:cNvSpPr>
          <p:nvPr/>
        </p:nvSpPr>
        <p:spPr bwMode="auto">
          <a:xfrm>
            <a:off x="31644772" y="10687052"/>
            <a:ext cx="685800" cy="3365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9438" tIns="44719" rIns="89438" bIns="44719">
            <a:spAutoFit/>
          </a:bodyPr>
          <a:lstStyle>
            <a:lvl1pPr defTabSz="917575" eaLnBrk="0" hangingPunct="0">
              <a:defRPr sz="1600">
                <a:solidFill>
                  <a:schemeClr val="tx1"/>
                </a:solidFill>
                <a:latin typeface="Arial" charset="0"/>
                <a:ea typeface="ＭＳ Ｐゴシック" pitchFamily="34" charset="-128"/>
              </a:defRPr>
            </a:lvl1pPr>
            <a:lvl2pPr marL="742950" indent="-285750" defTabSz="917575" eaLnBrk="0" hangingPunct="0">
              <a:defRPr sz="1600">
                <a:solidFill>
                  <a:schemeClr val="tx1"/>
                </a:solidFill>
                <a:latin typeface="Arial" charset="0"/>
                <a:ea typeface="ＭＳ Ｐゴシック" pitchFamily="34" charset="-128"/>
              </a:defRPr>
            </a:lvl2pPr>
            <a:lvl3pPr marL="1143000" indent="-228600" defTabSz="917575" eaLnBrk="0" hangingPunct="0">
              <a:defRPr sz="1600">
                <a:solidFill>
                  <a:schemeClr val="tx1"/>
                </a:solidFill>
                <a:latin typeface="Arial" charset="0"/>
                <a:ea typeface="ＭＳ Ｐゴシック" pitchFamily="34" charset="-128"/>
              </a:defRPr>
            </a:lvl3pPr>
            <a:lvl4pPr marL="1600200" indent="-228600" defTabSz="917575" eaLnBrk="0" hangingPunct="0">
              <a:defRPr sz="1600">
                <a:solidFill>
                  <a:schemeClr val="tx1"/>
                </a:solidFill>
                <a:latin typeface="Arial" charset="0"/>
                <a:ea typeface="ＭＳ Ｐゴシック" pitchFamily="34" charset="-128"/>
              </a:defRPr>
            </a:lvl4pPr>
            <a:lvl5pPr marL="2057400" indent="-228600" defTabSz="917575" eaLnBrk="0" hangingPunct="0">
              <a:defRPr sz="1600">
                <a:solidFill>
                  <a:schemeClr val="tx1"/>
                </a:solidFill>
                <a:latin typeface="Arial" charset="0"/>
                <a:ea typeface="ＭＳ Ｐゴシック" pitchFamily="34" charset="-128"/>
              </a:defRPr>
            </a:lvl5pPr>
            <a:lvl6pPr marL="2514600" indent="-228600" defTabSz="917575" eaLnBrk="0" fontAlgn="base" hangingPunct="0">
              <a:spcBef>
                <a:spcPct val="0"/>
              </a:spcBef>
              <a:spcAft>
                <a:spcPct val="0"/>
              </a:spcAft>
              <a:defRPr sz="1600">
                <a:solidFill>
                  <a:schemeClr val="tx1"/>
                </a:solidFill>
                <a:latin typeface="Arial" charset="0"/>
                <a:ea typeface="ＭＳ Ｐゴシック" pitchFamily="34" charset="-128"/>
              </a:defRPr>
            </a:lvl6pPr>
            <a:lvl7pPr marL="2971800" indent="-228600" defTabSz="917575" eaLnBrk="0" fontAlgn="base" hangingPunct="0">
              <a:spcBef>
                <a:spcPct val="0"/>
              </a:spcBef>
              <a:spcAft>
                <a:spcPct val="0"/>
              </a:spcAft>
              <a:defRPr sz="1600">
                <a:solidFill>
                  <a:schemeClr val="tx1"/>
                </a:solidFill>
                <a:latin typeface="Arial" charset="0"/>
                <a:ea typeface="ＭＳ Ｐゴシック" pitchFamily="34" charset="-128"/>
              </a:defRPr>
            </a:lvl7pPr>
            <a:lvl8pPr marL="3429000" indent="-228600" defTabSz="917575" eaLnBrk="0" fontAlgn="base" hangingPunct="0">
              <a:spcBef>
                <a:spcPct val="0"/>
              </a:spcBef>
              <a:spcAft>
                <a:spcPct val="0"/>
              </a:spcAft>
              <a:defRPr sz="1600">
                <a:solidFill>
                  <a:schemeClr val="tx1"/>
                </a:solidFill>
                <a:latin typeface="Arial" charset="0"/>
                <a:ea typeface="ＭＳ Ｐゴシック" pitchFamily="34" charset="-128"/>
              </a:defRPr>
            </a:lvl8pPr>
            <a:lvl9pPr marL="3886200" indent="-228600" defTabSz="917575" eaLnBrk="0" fontAlgn="base" hangingPunct="0">
              <a:spcBef>
                <a:spcPct val="0"/>
              </a:spcBef>
              <a:spcAft>
                <a:spcPct val="0"/>
              </a:spcAft>
              <a:defRPr sz="1600">
                <a:solidFill>
                  <a:schemeClr val="tx1"/>
                </a:solidFill>
                <a:latin typeface="Arial" charset="0"/>
                <a:ea typeface="ＭＳ Ｐゴシック" pitchFamily="34" charset="-128"/>
              </a:defRPr>
            </a:lvl9pPr>
          </a:lstStyle>
          <a:p>
            <a:pPr eaLnBrk="1" hangingPunct="1">
              <a:spcBef>
                <a:spcPct val="50000"/>
              </a:spcBef>
            </a:pPr>
            <a:endParaRPr lang="en-US"/>
          </a:p>
        </p:txBody>
      </p:sp>
      <p:sp>
        <p:nvSpPr>
          <p:cNvPr id="3" name="TextBox 2"/>
          <p:cNvSpPr txBox="1"/>
          <p:nvPr/>
        </p:nvSpPr>
        <p:spPr>
          <a:xfrm>
            <a:off x="19932110" y="5949229"/>
            <a:ext cx="9675075" cy="583335"/>
          </a:xfrm>
          <a:prstGeom prst="rect">
            <a:avLst/>
          </a:prstGeom>
          <a:noFill/>
        </p:spPr>
        <p:txBody>
          <a:bodyPr wrap="square" rtlCol="0">
            <a:spAutoFit/>
          </a:bodyPr>
          <a:lstStyle/>
          <a:p>
            <a:r>
              <a:rPr lang="en-US" sz="3200" b="1" dirty="0" smtClean="0"/>
              <a:t>Reliability Analysis</a:t>
            </a:r>
            <a:endParaRPr lang="en-US" sz="3200" b="1" dirty="0"/>
          </a:p>
        </p:txBody>
      </p:sp>
      <p:graphicFrame>
        <p:nvGraphicFramePr>
          <p:cNvPr id="42" name="Table 41"/>
          <p:cNvGraphicFramePr>
            <a:graphicFrameLocks noGrp="1"/>
          </p:cNvGraphicFramePr>
          <p:nvPr>
            <p:extLst>
              <p:ext uri="{D42A27DB-BD31-4B8C-83A1-F6EECF244321}">
                <p14:modId xmlns:p14="http://schemas.microsoft.com/office/powerpoint/2010/main" val="2062338563"/>
              </p:ext>
            </p:extLst>
          </p:nvPr>
        </p:nvGraphicFramePr>
        <p:xfrm>
          <a:off x="19881398" y="10550655"/>
          <a:ext cx="6812279" cy="2241695"/>
        </p:xfrm>
        <a:graphic>
          <a:graphicData uri="http://schemas.openxmlformats.org/drawingml/2006/table">
            <a:tbl>
              <a:tblPr firstRow="1" bandRow="1">
                <a:tableStyleId>{793D81CF-94F2-401A-BA57-92F5A7B2D0C5}</a:tableStyleId>
              </a:tblPr>
              <a:tblGrid>
                <a:gridCol w="2474668"/>
                <a:gridCol w="1226742"/>
                <a:gridCol w="994727"/>
                <a:gridCol w="1121415"/>
                <a:gridCol w="994727"/>
              </a:tblGrid>
              <a:tr h="550926">
                <a:tc gridSpan="5">
                  <a:txBody>
                    <a:bodyPr/>
                    <a:lstStyle/>
                    <a:p>
                      <a:r>
                        <a:rPr lang="en-US" sz="2800" b="1" kern="1200" dirty="0" smtClean="0">
                          <a:solidFill>
                            <a:schemeClr val="lt1"/>
                          </a:solidFill>
                          <a:latin typeface="+mn-lt"/>
                          <a:ea typeface="+mn-ea"/>
                          <a:cs typeface="+mn-cs"/>
                        </a:rPr>
                        <a:t>Attitudes:</a:t>
                      </a:r>
                      <a:r>
                        <a:rPr lang="en-US" sz="2800" dirty="0" smtClean="0"/>
                        <a:t> Training Sample</a:t>
                      </a:r>
                      <a:endParaRPr lang="en-US" sz="2800" dirty="0"/>
                    </a:p>
                  </a:txBody>
                  <a:tcPr marL="118847" marR="118847" marT="66852" marB="66852">
                    <a:solidFill>
                      <a:srgbClr val="1A2B5A"/>
                    </a:solidFill>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r>
              <a:tr h="550926">
                <a:tc>
                  <a:txBody>
                    <a:bodyPr/>
                    <a:lstStyle/>
                    <a:p>
                      <a:endParaRPr lang="en-US" sz="2800" b="1" dirty="0"/>
                    </a:p>
                  </a:txBody>
                  <a:tcPr marL="118847" marR="118847" marT="66852" marB="66852"/>
                </a:tc>
                <a:tc>
                  <a:txBody>
                    <a:bodyPr/>
                    <a:lstStyle/>
                    <a:p>
                      <a:r>
                        <a:rPr lang="en-US" sz="2800" b="1" dirty="0" smtClean="0"/>
                        <a:t>Mean</a:t>
                      </a:r>
                      <a:endParaRPr lang="en-US" sz="2800" b="1" dirty="0"/>
                    </a:p>
                  </a:txBody>
                  <a:tcPr marL="118847" marR="118847" marT="66852" marB="66852"/>
                </a:tc>
                <a:tc>
                  <a:txBody>
                    <a:bodyPr/>
                    <a:lstStyle/>
                    <a:p>
                      <a:r>
                        <a:rPr lang="en-US" sz="2800" b="1" dirty="0" smtClean="0"/>
                        <a:t>SD</a:t>
                      </a:r>
                      <a:endParaRPr lang="en-US" sz="2800" b="1" dirty="0"/>
                    </a:p>
                  </a:txBody>
                  <a:tcPr marL="118847" marR="118847" marT="66852" marB="66852"/>
                </a:tc>
                <a:tc>
                  <a:txBody>
                    <a:bodyPr/>
                    <a:lstStyle/>
                    <a:p>
                      <a:r>
                        <a:rPr lang="en-US" sz="2800" b="1" dirty="0" smtClean="0"/>
                        <a:t>T</a:t>
                      </a:r>
                      <a:endParaRPr lang="en-US" sz="2800" b="1" dirty="0"/>
                    </a:p>
                  </a:txBody>
                  <a:tcPr marL="118847" marR="118847" marT="66852" marB="66852"/>
                </a:tc>
                <a:tc>
                  <a:txBody>
                    <a:bodyPr/>
                    <a:lstStyle/>
                    <a:p>
                      <a:r>
                        <a:rPr lang="en-US" sz="2800" b="1" dirty="0" smtClean="0"/>
                        <a:t>Sig</a:t>
                      </a:r>
                      <a:endParaRPr lang="en-US" sz="2800" b="1" dirty="0"/>
                    </a:p>
                  </a:txBody>
                  <a:tcPr marL="118847" marR="118847" marT="66852" marB="66852"/>
                </a:tc>
              </a:tr>
              <a:tr h="550926">
                <a:tc>
                  <a:txBody>
                    <a:bodyPr/>
                    <a:lstStyle/>
                    <a:p>
                      <a:r>
                        <a:rPr lang="en-US" sz="2800" dirty="0" smtClean="0"/>
                        <a:t>Pre Training</a:t>
                      </a:r>
                      <a:endParaRPr lang="en-US" sz="2800" dirty="0"/>
                    </a:p>
                  </a:txBody>
                  <a:tcPr marL="118847" marR="118847" marT="66852" marB="66852"/>
                </a:tc>
                <a:tc>
                  <a:txBody>
                    <a:bodyPr/>
                    <a:lstStyle/>
                    <a:p>
                      <a:r>
                        <a:rPr lang="en-US" sz="2800" dirty="0" smtClean="0"/>
                        <a:t>31.40</a:t>
                      </a:r>
                      <a:endParaRPr lang="en-US" sz="2800" dirty="0"/>
                    </a:p>
                  </a:txBody>
                  <a:tcPr marL="118847" marR="118847" marT="66852" marB="66852"/>
                </a:tc>
                <a:tc>
                  <a:txBody>
                    <a:bodyPr/>
                    <a:lstStyle/>
                    <a:p>
                      <a:endParaRPr lang="en-US" sz="2800" dirty="0"/>
                    </a:p>
                  </a:txBody>
                  <a:tcPr marL="118847" marR="118847" marT="66852" marB="66852"/>
                </a:tc>
                <a:tc>
                  <a:txBody>
                    <a:bodyPr/>
                    <a:lstStyle/>
                    <a:p>
                      <a:endParaRPr lang="en-US" sz="2800" dirty="0"/>
                    </a:p>
                  </a:txBody>
                  <a:tcPr marL="118847" marR="118847" marT="66852" marB="66852"/>
                </a:tc>
                <a:tc>
                  <a:txBody>
                    <a:bodyPr/>
                    <a:lstStyle/>
                    <a:p>
                      <a:endParaRPr lang="en-US" sz="2800" dirty="0"/>
                    </a:p>
                  </a:txBody>
                  <a:tcPr marL="118847" marR="118847" marT="66852" marB="66852"/>
                </a:tc>
              </a:tr>
              <a:tr h="550926">
                <a:tc>
                  <a:txBody>
                    <a:bodyPr/>
                    <a:lstStyle/>
                    <a:p>
                      <a:r>
                        <a:rPr lang="en-US" sz="2800" dirty="0" smtClean="0"/>
                        <a:t>Post Training</a:t>
                      </a:r>
                      <a:endParaRPr lang="en-US" sz="2800" dirty="0"/>
                    </a:p>
                  </a:txBody>
                  <a:tcPr marL="118847" marR="118847" marT="66852" marB="66852"/>
                </a:tc>
                <a:tc>
                  <a:txBody>
                    <a:bodyPr/>
                    <a:lstStyle/>
                    <a:p>
                      <a:r>
                        <a:rPr lang="en-US" sz="2800" dirty="0" smtClean="0"/>
                        <a:t>32.87</a:t>
                      </a:r>
                      <a:endParaRPr lang="en-US" sz="2800" dirty="0"/>
                    </a:p>
                  </a:txBody>
                  <a:tcPr marL="118847" marR="118847" marT="66852" marB="66852"/>
                </a:tc>
                <a:tc>
                  <a:txBody>
                    <a:bodyPr/>
                    <a:lstStyle/>
                    <a:p>
                      <a:r>
                        <a:rPr lang="en-US" sz="2800" dirty="0" smtClean="0"/>
                        <a:t>6.75</a:t>
                      </a:r>
                      <a:endParaRPr lang="en-US" sz="2800" dirty="0"/>
                    </a:p>
                  </a:txBody>
                  <a:tcPr marL="118847" marR="118847" marT="66852" marB="66852"/>
                </a:tc>
                <a:tc>
                  <a:txBody>
                    <a:bodyPr/>
                    <a:lstStyle/>
                    <a:p>
                      <a:r>
                        <a:rPr lang="en-US" sz="2800" dirty="0" smtClean="0"/>
                        <a:t>-.842</a:t>
                      </a:r>
                      <a:endParaRPr lang="en-US" sz="2800" dirty="0"/>
                    </a:p>
                  </a:txBody>
                  <a:tcPr marL="118847" marR="118847" marT="66852" marB="66852"/>
                </a:tc>
                <a:tc>
                  <a:txBody>
                    <a:bodyPr/>
                    <a:lstStyle/>
                    <a:p>
                      <a:r>
                        <a:rPr lang="en-US" sz="2800" dirty="0" smtClean="0"/>
                        <a:t>.414</a:t>
                      </a:r>
                      <a:endParaRPr lang="en-US" sz="2800" dirty="0"/>
                    </a:p>
                  </a:txBody>
                  <a:tcPr marL="118847" marR="118847" marT="66852" marB="66852"/>
                </a:tc>
              </a:tr>
            </a:tbl>
          </a:graphicData>
        </a:graphic>
      </p:graphicFrame>
      <p:graphicFrame>
        <p:nvGraphicFramePr>
          <p:cNvPr id="43" name="Table 42"/>
          <p:cNvGraphicFramePr>
            <a:graphicFrameLocks noGrp="1"/>
          </p:cNvGraphicFramePr>
          <p:nvPr>
            <p:extLst>
              <p:ext uri="{D42A27DB-BD31-4B8C-83A1-F6EECF244321}">
                <p14:modId xmlns:p14="http://schemas.microsoft.com/office/powerpoint/2010/main" val="2075579639"/>
              </p:ext>
            </p:extLst>
          </p:nvPr>
        </p:nvGraphicFramePr>
        <p:xfrm>
          <a:off x="19871068" y="13031004"/>
          <a:ext cx="6812280" cy="2202076"/>
        </p:xfrm>
        <a:graphic>
          <a:graphicData uri="http://schemas.openxmlformats.org/drawingml/2006/table">
            <a:tbl>
              <a:tblPr firstRow="1" bandRow="1">
                <a:tableStyleId>{793D81CF-94F2-401A-BA57-92F5A7B2D0C5}</a:tableStyleId>
              </a:tblPr>
              <a:tblGrid>
                <a:gridCol w="1882208"/>
                <a:gridCol w="1205490"/>
                <a:gridCol w="966049"/>
                <a:gridCol w="966049"/>
                <a:gridCol w="1792484"/>
              </a:tblGrid>
              <a:tr h="550519">
                <a:tc gridSpan="5">
                  <a:txBody>
                    <a:bodyPr/>
                    <a:lstStyle/>
                    <a:p>
                      <a:r>
                        <a:rPr lang="en-US" sz="2800" dirty="0" smtClean="0"/>
                        <a:t>Attitudes:</a:t>
                      </a:r>
                      <a:r>
                        <a:rPr lang="en-US" sz="2800" baseline="0" dirty="0" smtClean="0"/>
                        <a:t> </a:t>
                      </a:r>
                      <a:r>
                        <a:rPr lang="en-US" sz="2800" dirty="0" smtClean="0"/>
                        <a:t>No Training Sample</a:t>
                      </a:r>
                      <a:endParaRPr lang="en-US" sz="2800" dirty="0"/>
                    </a:p>
                  </a:txBody>
                  <a:tcPr marT="51435" marB="51435">
                    <a:solidFill>
                      <a:srgbClr val="4EBC8E"/>
                    </a:solidFill>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r>
              <a:tr h="550519">
                <a:tc>
                  <a:txBody>
                    <a:bodyPr/>
                    <a:lstStyle/>
                    <a:p>
                      <a:endParaRPr lang="en-US" sz="2800" b="1" dirty="0"/>
                    </a:p>
                  </a:txBody>
                  <a:tcPr marT="51435" marB="51435"/>
                </a:tc>
                <a:tc>
                  <a:txBody>
                    <a:bodyPr/>
                    <a:lstStyle/>
                    <a:p>
                      <a:r>
                        <a:rPr lang="en-US" sz="2800" b="1" dirty="0" smtClean="0"/>
                        <a:t>Mean</a:t>
                      </a:r>
                      <a:endParaRPr lang="en-US" sz="2800" b="1" dirty="0"/>
                    </a:p>
                  </a:txBody>
                  <a:tcPr marT="51435" marB="51435"/>
                </a:tc>
                <a:tc>
                  <a:txBody>
                    <a:bodyPr/>
                    <a:lstStyle/>
                    <a:p>
                      <a:r>
                        <a:rPr lang="en-US" sz="2800" b="1" dirty="0" smtClean="0"/>
                        <a:t>SD</a:t>
                      </a:r>
                      <a:endParaRPr lang="en-US" sz="2800" b="1" dirty="0"/>
                    </a:p>
                  </a:txBody>
                  <a:tcPr marT="51435" marB="51435"/>
                </a:tc>
                <a:tc>
                  <a:txBody>
                    <a:bodyPr/>
                    <a:lstStyle/>
                    <a:p>
                      <a:r>
                        <a:rPr lang="en-US" sz="2800" b="1" dirty="0" smtClean="0"/>
                        <a:t>T</a:t>
                      </a:r>
                      <a:endParaRPr lang="en-US" sz="2800" b="1" dirty="0"/>
                    </a:p>
                  </a:txBody>
                  <a:tcPr marT="51435" marB="51435"/>
                </a:tc>
                <a:tc>
                  <a:txBody>
                    <a:bodyPr/>
                    <a:lstStyle/>
                    <a:p>
                      <a:r>
                        <a:rPr lang="en-US" sz="2800" b="1" dirty="0" smtClean="0"/>
                        <a:t>Sig</a:t>
                      </a:r>
                      <a:endParaRPr lang="en-US" sz="2800" b="1" dirty="0"/>
                    </a:p>
                  </a:txBody>
                  <a:tcPr marT="51435" marB="51435"/>
                </a:tc>
              </a:tr>
              <a:tr h="550519">
                <a:tc>
                  <a:txBody>
                    <a:bodyPr/>
                    <a:lstStyle/>
                    <a:p>
                      <a:r>
                        <a:rPr lang="en-US" sz="2800" dirty="0" smtClean="0"/>
                        <a:t>Initial</a:t>
                      </a:r>
                      <a:endParaRPr lang="en-US" sz="2800" dirty="0"/>
                    </a:p>
                  </a:txBody>
                  <a:tcPr marT="51435" marB="51435"/>
                </a:tc>
                <a:tc>
                  <a:txBody>
                    <a:bodyPr/>
                    <a:lstStyle/>
                    <a:p>
                      <a:r>
                        <a:rPr lang="en-US" sz="2800" dirty="0" smtClean="0"/>
                        <a:t>35.75</a:t>
                      </a:r>
                      <a:endParaRPr lang="en-US" sz="2800" dirty="0"/>
                    </a:p>
                  </a:txBody>
                  <a:tcPr marT="51435" marB="51435"/>
                </a:tc>
                <a:tc>
                  <a:txBody>
                    <a:bodyPr/>
                    <a:lstStyle/>
                    <a:p>
                      <a:endParaRPr lang="en-US" sz="2800" dirty="0"/>
                    </a:p>
                  </a:txBody>
                  <a:tcPr marT="51435" marB="51435"/>
                </a:tc>
                <a:tc>
                  <a:txBody>
                    <a:bodyPr/>
                    <a:lstStyle/>
                    <a:p>
                      <a:endParaRPr lang="en-US" sz="2800" dirty="0"/>
                    </a:p>
                  </a:txBody>
                  <a:tcPr marT="51435" marB="51435"/>
                </a:tc>
                <a:tc>
                  <a:txBody>
                    <a:bodyPr/>
                    <a:lstStyle/>
                    <a:p>
                      <a:endParaRPr lang="en-US" sz="2800" dirty="0"/>
                    </a:p>
                  </a:txBody>
                  <a:tcPr marT="51435" marB="51435"/>
                </a:tc>
              </a:tr>
              <a:tr h="550519">
                <a:tc>
                  <a:txBody>
                    <a:bodyPr/>
                    <a:lstStyle/>
                    <a:p>
                      <a:r>
                        <a:rPr lang="en-US" sz="2800" dirty="0" smtClean="0"/>
                        <a:t>Follow up</a:t>
                      </a:r>
                      <a:endParaRPr lang="en-US" sz="2800" dirty="0"/>
                    </a:p>
                  </a:txBody>
                  <a:tcPr marT="51435" marB="51435"/>
                </a:tc>
                <a:tc>
                  <a:txBody>
                    <a:bodyPr/>
                    <a:lstStyle/>
                    <a:p>
                      <a:r>
                        <a:rPr lang="en-US" sz="2800" dirty="0" smtClean="0"/>
                        <a:t>35.50</a:t>
                      </a:r>
                      <a:endParaRPr lang="en-US" sz="2800" dirty="0"/>
                    </a:p>
                  </a:txBody>
                  <a:tcPr marT="51435" marB="51435"/>
                </a:tc>
                <a:tc>
                  <a:txBody>
                    <a:bodyPr/>
                    <a:lstStyle/>
                    <a:p>
                      <a:r>
                        <a:rPr lang="en-US" sz="2800" dirty="0" smtClean="0"/>
                        <a:t>4.46</a:t>
                      </a:r>
                      <a:endParaRPr lang="en-US" sz="2800" dirty="0"/>
                    </a:p>
                  </a:txBody>
                  <a:tcPr marT="51435" marB="51435"/>
                </a:tc>
                <a:tc>
                  <a:txBody>
                    <a:bodyPr/>
                    <a:lstStyle/>
                    <a:p>
                      <a:r>
                        <a:rPr lang="en-US" sz="2800" dirty="0" smtClean="0"/>
                        <a:t>.224</a:t>
                      </a:r>
                      <a:endParaRPr lang="en-US" sz="2800" dirty="0"/>
                    </a:p>
                  </a:txBody>
                  <a:tcPr marT="51435" marB="51435"/>
                </a:tc>
                <a:tc>
                  <a:txBody>
                    <a:bodyPr/>
                    <a:lstStyle/>
                    <a:p>
                      <a:r>
                        <a:rPr lang="en-US" sz="2800" dirty="0" smtClean="0"/>
                        <a:t>.826</a:t>
                      </a:r>
                      <a:endParaRPr lang="en-US" sz="2800" dirty="0"/>
                    </a:p>
                  </a:txBody>
                  <a:tcPr marT="51435" marB="51435"/>
                </a:tc>
              </a:tr>
            </a:tbl>
          </a:graphicData>
        </a:graphic>
      </p:graphicFrame>
      <p:graphicFrame>
        <p:nvGraphicFramePr>
          <p:cNvPr id="45" name="Table 44"/>
          <p:cNvGraphicFramePr>
            <a:graphicFrameLocks noGrp="1"/>
          </p:cNvGraphicFramePr>
          <p:nvPr>
            <p:extLst>
              <p:ext uri="{D42A27DB-BD31-4B8C-83A1-F6EECF244321}">
                <p14:modId xmlns:p14="http://schemas.microsoft.com/office/powerpoint/2010/main" val="2662329027"/>
              </p:ext>
            </p:extLst>
          </p:nvPr>
        </p:nvGraphicFramePr>
        <p:xfrm>
          <a:off x="27998684" y="10543691"/>
          <a:ext cx="6812281" cy="2203704"/>
        </p:xfrm>
        <a:graphic>
          <a:graphicData uri="http://schemas.openxmlformats.org/drawingml/2006/table">
            <a:tbl>
              <a:tblPr firstRow="1" bandRow="1">
                <a:tableStyleId>{793D81CF-94F2-401A-BA57-92F5A7B2D0C5}</a:tableStyleId>
              </a:tblPr>
              <a:tblGrid>
                <a:gridCol w="2445328"/>
                <a:gridCol w="1182266"/>
                <a:gridCol w="947439"/>
                <a:gridCol w="1289809"/>
                <a:gridCol w="947439"/>
              </a:tblGrid>
              <a:tr h="550926">
                <a:tc gridSpan="5">
                  <a:txBody>
                    <a:bodyPr/>
                    <a:lstStyle/>
                    <a:p>
                      <a:r>
                        <a:rPr lang="en-US" sz="2800" dirty="0" smtClean="0"/>
                        <a:t>Self-Efficacy: Training Sample</a:t>
                      </a:r>
                      <a:endParaRPr lang="en-US" sz="2800" dirty="0"/>
                    </a:p>
                  </a:txBody>
                  <a:tcPr marT="51435" marB="51435">
                    <a:solidFill>
                      <a:srgbClr val="1A2B5A"/>
                    </a:solidFill>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r>
              <a:tr h="550926">
                <a:tc>
                  <a:txBody>
                    <a:bodyPr/>
                    <a:lstStyle/>
                    <a:p>
                      <a:endParaRPr lang="en-US" sz="2800" b="1" dirty="0"/>
                    </a:p>
                  </a:txBody>
                  <a:tcPr marT="51435" marB="51435"/>
                </a:tc>
                <a:tc>
                  <a:txBody>
                    <a:bodyPr/>
                    <a:lstStyle/>
                    <a:p>
                      <a:r>
                        <a:rPr lang="en-US" sz="2800" b="1" dirty="0" smtClean="0"/>
                        <a:t>Mean</a:t>
                      </a:r>
                      <a:endParaRPr lang="en-US" sz="2800" b="1" dirty="0"/>
                    </a:p>
                  </a:txBody>
                  <a:tcPr marT="51435" marB="51435"/>
                </a:tc>
                <a:tc>
                  <a:txBody>
                    <a:bodyPr/>
                    <a:lstStyle/>
                    <a:p>
                      <a:r>
                        <a:rPr lang="en-US" sz="2800" b="1" dirty="0" smtClean="0"/>
                        <a:t>SD</a:t>
                      </a:r>
                      <a:endParaRPr lang="en-US" sz="2800" b="1" dirty="0"/>
                    </a:p>
                  </a:txBody>
                  <a:tcPr marT="51435" marB="51435"/>
                </a:tc>
                <a:tc>
                  <a:txBody>
                    <a:bodyPr/>
                    <a:lstStyle/>
                    <a:p>
                      <a:r>
                        <a:rPr lang="en-US" sz="2800" b="1" dirty="0" smtClean="0"/>
                        <a:t>T</a:t>
                      </a:r>
                      <a:endParaRPr lang="en-US" sz="2800" b="1" dirty="0"/>
                    </a:p>
                  </a:txBody>
                  <a:tcPr marT="51435" marB="51435"/>
                </a:tc>
                <a:tc>
                  <a:txBody>
                    <a:bodyPr/>
                    <a:lstStyle/>
                    <a:p>
                      <a:r>
                        <a:rPr lang="en-US" sz="2800" b="1" dirty="0" smtClean="0"/>
                        <a:t>Sig</a:t>
                      </a:r>
                      <a:endParaRPr lang="en-US" sz="2800" b="1" dirty="0"/>
                    </a:p>
                  </a:txBody>
                  <a:tcPr marT="51435" marB="51435"/>
                </a:tc>
              </a:tr>
              <a:tr h="550926">
                <a:tc>
                  <a:txBody>
                    <a:bodyPr/>
                    <a:lstStyle/>
                    <a:p>
                      <a:r>
                        <a:rPr lang="en-US" sz="2800" dirty="0" smtClean="0"/>
                        <a:t>Pre Training</a:t>
                      </a:r>
                      <a:endParaRPr lang="en-US" sz="2800" dirty="0"/>
                    </a:p>
                  </a:txBody>
                  <a:tcPr marT="51435" marB="51435"/>
                </a:tc>
                <a:tc>
                  <a:txBody>
                    <a:bodyPr/>
                    <a:lstStyle/>
                    <a:p>
                      <a:r>
                        <a:rPr lang="en-US" sz="2800" dirty="0" smtClean="0"/>
                        <a:t>45.67</a:t>
                      </a:r>
                      <a:endParaRPr lang="en-US" sz="2800" dirty="0"/>
                    </a:p>
                  </a:txBody>
                  <a:tcPr marT="51435" marB="51435"/>
                </a:tc>
                <a:tc>
                  <a:txBody>
                    <a:bodyPr/>
                    <a:lstStyle/>
                    <a:p>
                      <a:endParaRPr lang="en-US" sz="2800" dirty="0"/>
                    </a:p>
                  </a:txBody>
                  <a:tcPr marT="51435" marB="51435"/>
                </a:tc>
                <a:tc>
                  <a:txBody>
                    <a:bodyPr/>
                    <a:lstStyle/>
                    <a:p>
                      <a:endParaRPr lang="en-US" sz="2800" dirty="0"/>
                    </a:p>
                  </a:txBody>
                  <a:tcPr marT="51435" marB="51435"/>
                </a:tc>
                <a:tc>
                  <a:txBody>
                    <a:bodyPr/>
                    <a:lstStyle/>
                    <a:p>
                      <a:endParaRPr lang="en-US" sz="2800" dirty="0"/>
                    </a:p>
                  </a:txBody>
                  <a:tcPr marT="51435" marB="51435"/>
                </a:tc>
              </a:tr>
              <a:tr h="550926">
                <a:tc>
                  <a:txBody>
                    <a:bodyPr/>
                    <a:lstStyle/>
                    <a:p>
                      <a:r>
                        <a:rPr lang="en-US" sz="2800" dirty="0" smtClean="0"/>
                        <a:t>Post Training</a:t>
                      </a:r>
                      <a:endParaRPr lang="en-US" sz="2800" dirty="0"/>
                    </a:p>
                  </a:txBody>
                  <a:tcPr marT="51435" marB="51435"/>
                </a:tc>
                <a:tc>
                  <a:txBody>
                    <a:bodyPr/>
                    <a:lstStyle/>
                    <a:p>
                      <a:r>
                        <a:rPr lang="en-US" sz="2800" dirty="0" smtClean="0"/>
                        <a:t>54.33</a:t>
                      </a:r>
                      <a:endParaRPr lang="en-US" sz="2800" dirty="0"/>
                    </a:p>
                  </a:txBody>
                  <a:tcPr marT="51435" marB="51435"/>
                </a:tc>
                <a:tc>
                  <a:txBody>
                    <a:bodyPr/>
                    <a:lstStyle/>
                    <a:p>
                      <a:r>
                        <a:rPr lang="en-US" sz="2800" dirty="0" smtClean="0"/>
                        <a:t>8.10</a:t>
                      </a:r>
                      <a:endParaRPr lang="en-US" sz="2800" dirty="0"/>
                    </a:p>
                  </a:txBody>
                  <a:tcPr marT="51435" marB="51435"/>
                </a:tc>
                <a:tc>
                  <a:txBody>
                    <a:bodyPr/>
                    <a:lstStyle/>
                    <a:p>
                      <a:r>
                        <a:rPr lang="en-US" sz="2800" dirty="0" smtClean="0"/>
                        <a:t>-4.142</a:t>
                      </a:r>
                      <a:endParaRPr lang="en-US" sz="2800" dirty="0"/>
                    </a:p>
                  </a:txBody>
                  <a:tcPr marT="51435" marB="51435"/>
                </a:tc>
                <a:tc>
                  <a:txBody>
                    <a:bodyPr/>
                    <a:lstStyle/>
                    <a:p>
                      <a:r>
                        <a:rPr lang="en-US" sz="2800" dirty="0" smtClean="0"/>
                        <a:t>.001</a:t>
                      </a:r>
                      <a:endParaRPr lang="en-US" sz="2800" dirty="0"/>
                    </a:p>
                  </a:txBody>
                  <a:tcPr marT="51435" marB="51435"/>
                </a:tc>
              </a:tr>
            </a:tbl>
          </a:graphicData>
        </a:graphic>
      </p:graphicFrame>
      <p:graphicFrame>
        <p:nvGraphicFramePr>
          <p:cNvPr id="46" name="Table 45"/>
          <p:cNvGraphicFramePr>
            <a:graphicFrameLocks noGrp="1"/>
          </p:cNvGraphicFramePr>
          <p:nvPr>
            <p:extLst>
              <p:ext uri="{D42A27DB-BD31-4B8C-83A1-F6EECF244321}">
                <p14:modId xmlns:p14="http://schemas.microsoft.com/office/powerpoint/2010/main" val="3755397567"/>
              </p:ext>
            </p:extLst>
          </p:nvPr>
        </p:nvGraphicFramePr>
        <p:xfrm>
          <a:off x="28021746" y="13010066"/>
          <a:ext cx="6812280" cy="2203704"/>
        </p:xfrm>
        <a:graphic>
          <a:graphicData uri="http://schemas.openxmlformats.org/drawingml/2006/table">
            <a:tbl>
              <a:tblPr firstRow="1" bandRow="1">
                <a:tableStyleId>{793D81CF-94F2-401A-BA57-92F5A7B2D0C5}</a:tableStyleId>
              </a:tblPr>
              <a:tblGrid>
                <a:gridCol w="2580156"/>
                <a:gridCol w="1145764"/>
                <a:gridCol w="918187"/>
                <a:gridCol w="1249986"/>
                <a:gridCol w="918187"/>
              </a:tblGrid>
              <a:tr h="550926">
                <a:tc gridSpan="5">
                  <a:txBody>
                    <a:bodyPr/>
                    <a:lstStyle/>
                    <a:p>
                      <a:r>
                        <a:rPr lang="en-US" sz="2800" dirty="0" smtClean="0"/>
                        <a:t>Self-Efficacy: No Training Sample</a:t>
                      </a:r>
                      <a:endParaRPr lang="en-US" sz="2800" dirty="0"/>
                    </a:p>
                  </a:txBody>
                  <a:tcPr marT="51435" marB="51435">
                    <a:solidFill>
                      <a:srgbClr val="4EBC8E"/>
                    </a:solidFill>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r>
              <a:tr h="550926">
                <a:tc>
                  <a:txBody>
                    <a:bodyPr/>
                    <a:lstStyle/>
                    <a:p>
                      <a:endParaRPr lang="en-US" sz="2800" b="1" dirty="0"/>
                    </a:p>
                  </a:txBody>
                  <a:tcPr marT="51435" marB="51435"/>
                </a:tc>
                <a:tc>
                  <a:txBody>
                    <a:bodyPr/>
                    <a:lstStyle/>
                    <a:p>
                      <a:r>
                        <a:rPr lang="en-US" sz="2800" b="1" dirty="0" smtClean="0"/>
                        <a:t>Mean</a:t>
                      </a:r>
                      <a:endParaRPr lang="en-US" sz="2800" b="1" dirty="0"/>
                    </a:p>
                  </a:txBody>
                  <a:tcPr marT="51435" marB="51435"/>
                </a:tc>
                <a:tc>
                  <a:txBody>
                    <a:bodyPr/>
                    <a:lstStyle/>
                    <a:p>
                      <a:r>
                        <a:rPr lang="en-US" sz="2800" b="1" dirty="0" smtClean="0"/>
                        <a:t>SD</a:t>
                      </a:r>
                      <a:endParaRPr lang="en-US" sz="2800" b="1" dirty="0"/>
                    </a:p>
                  </a:txBody>
                  <a:tcPr marT="51435" marB="51435"/>
                </a:tc>
                <a:tc>
                  <a:txBody>
                    <a:bodyPr/>
                    <a:lstStyle/>
                    <a:p>
                      <a:r>
                        <a:rPr lang="en-US" sz="2800" b="1" dirty="0" smtClean="0"/>
                        <a:t>T</a:t>
                      </a:r>
                      <a:endParaRPr lang="en-US" sz="2800" b="1" dirty="0"/>
                    </a:p>
                  </a:txBody>
                  <a:tcPr marT="51435" marB="51435"/>
                </a:tc>
                <a:tc>
                  <a:txBody>
                    <a:bodyPr/>
                    <a:lstStyle/>
                    <a:p>
                      <a:r>
                        <a:rPr lang="en-US" sz="2800" b="1" dirty="0" smtClean="0"/>
                        <a:t>Sig</a:t>
                      </a:r>
                      <a:endParaRPr lang="en-US" sz="2800" b="1" dirty="0"/>
                    </a:p>
                  </a:txBody>
                  <a:tcPr marT="51435" marB="51435"/>
                </a:tc>
              </a:tr>
              <a:tr h="550926">
                <a:tc>
                  <a:txBody>
                    <a:bodyPr/>
                    <a:lstStyle/>
                    <a:p>
                      <a:r>
                        <a:rPr lang="en-US" sz="2800" dirty="0" smtClean="0"/>
                        <a:t>Initial</a:t>
                      </a:r>
                      <a:endParaRPr lang="en-US" sz="2800" dirty="0"/>
                    </a:p>
                  </a:txBody>
                  <a:tcPr marT="51435" marB="51435"/>
                </a:tc>
                <a:tc>
                  <a:txBody>
                    <a:bodyPr/>
                    <a:lstStyle/>
                    <a:p>
                      <a:r>
                        <a:rPr lang="en-US" sz="2800" dirty="0" smtClean="0"/>
                        <a:t>44.25</a:t>
                      </a:r>
                      <a:endParaRPr lang="en-US" sz="2800" dirty="0"/>
                    </a:p>
                  </a:txBody>
                  <a:tcPr marT="51435" marB="51435"/>
                </a:tc>
                <a:tc>
                  <a:txBody>
                    <a:bodyPr/>
                    <a:lstStyle/>
                    <a:p>
                      <a:endParaRPr lang="en-US" sz="2800" dirty="0"/>
                    </a:p>
                  </a:txBody>
                  <a:tcPr marT="51435" marB="51435"/>
                </a:tc>
                <a:tc>
                  <a:txBody>
                    <a:bodyPr/>
                    <a:lstStyle/>
                    <a:p>
                      <a:endParaRPr lang="en-US" sz="2800" dirty="0"/>
                    </a:p>
                  </a:txBody>
                  <a:tcPr marT="51435" marB="51435"/>
                </a:tc>
                <a:tc>
                  <a:txBody>
                    <a:bodyPr/>
                    <a:lstStyle/>
                    <a:p>
                      <a:endParaRPr lang="en-US" sz="2800" dirty="0"/>
                    </a:p>
                  </a:txBody>
                  <a:tcPr marT="51435" marB="51435"/>
                </a:tc>
              </a:tr>
              <a:tr h="550926">
                <a:tc>
                  <a:txBody>
                    <a:bodyPr/>
                    <a:lstStyle/>
                    <a:p>
                      <a:r>
                        <a:rPr lang="en-US" sz="2800" dirty="0" smtClean="0"/>
                        <a:t>Follow up</a:t>
                      </a:r>
                      <a:endParaRPr lang="en-US" sz="2800" dirty="0"/>
                    </a:p>
                  </a:txBody>
                  <a:tcPr marT="51435" marB="51435"/>
                </a:tc>
                <a:tc>
                  <a:txBody>
                    <a:bodyPr/>
                    <a:lstStyle/>
                    <a:p>
                      <a:r>
                        <a:rPr lang="en-US" sz="2800" dirty="0" smtClean="0"/>
                        <a:t>45.75</a:t>
                      </a:r>
                      <a:endParaRPr lang="en-US" sz="2800" dirty="0"/>
                    </a:p>
                  </a:txBody>
                  <a:tcPr marT="51435" marB="51435"/>
                </a:tc>
                <a:tc>
                  <a:txBody>
                    <a:bodyPr/>
                    <a:lstStyle/>
                    <a:p>
                      <a:r>
                        <a:rPr lang="en-US" sz="2800" dirty="0" smtClean="0"/>
                        <a:t>4.65</a:t>
                      </a:r>
                      <a:endParaRPr lang="en-US" sz="2800" dirty="0"/>
                    </a:p>
                  </a:txBody>
                  <a:tcPr marT="51435" marB="51435"/>
                </a:tc>
                <a:tc>
                  <a:txBody>
                    <a:bodyPr/>
                    <a:lstStyle/>
                    <a:p>
                      <a:r>
                        <a:rPr lang="en-US" sz="2800" dirty="0" smtClean="0"/>
                        <a:t>-1.291</a:t>
                      </a:r>
                      <a:endParaRPr lang="en-US" sz="2800" dirty="0"/>
                    </a:p>
                  </a:txBody>
                  <a:tcPr marT="51435" marB="51435"/>
                </a:tc>
                <a:tc>
                  <a:txBody>
                    <a:bodyPr/>
                    <a:lstStyle/>
                    <a:p>
                      <a:r>
                        <a:rPr lang="en-US" sz="2800" dirty="0" smtClean="0"/>
                        <a:t>.216</a:t>
                      </a:r>
                      <a:endParaRPr lang="en-US" sz="2800" dirty="0"/>
                    </a:p>
                  </a:txBody>
                  <a:tcPr marT="51435" marB="51435"/>
                </a:tc>
              </a:tr>
            </a:tbl>
          </a:graphicData>
        </a:graphic>
      </p:graphicFrame>
      <p:graphicFrame>
        <p:nvGraphicFramePr>
          <p:cNvPr id="47" name="Table 46"/>
          <p:cNvGraphicFramePr>
            <a:graphicFrameLocks noGrp="1"/>
          </p:cNvGraphicFramePr>
          <p:nvPr>
            <p:extLst>
              <p:ext uri="{D42A27DB-BD31-4B8C-83A1-F6EECF244321}">
                <p14:modId xmlns:p14="http://schemas.microsoft.com/office/powerpoint/2010/main" val="3212487820"/>
              </p:ext>
            </p:extLst>
          </p:nvPr>
        </p:nvGraphicFramePr>
        <p:xfrm>
          <a:off x="35832394" y="10520476"/>
          <a:ext cx="7470085" cy="2203704"/>
        </p:xfrm>
        <a:graphic>
          <a:graphicData uri="http://schemas.openxmlformats.org/drawingml/2006/table">
            <a:tbl>
              <a:tblPr firstRow="1" bandRow="1">
                <a:tableStyleId>{793D81CF-94F2-401A-BA57-92F5A7B2D0C5}</a:tableStyleId>
              </a:tblPr>
              <a:tblGrid>
                <a:gridCol w="2474803"/>
                <a:gridCol w="1772208"/>
                <a:gridCol w="958859"/>
                <a:gridCol w="1305356"/>
                <a:gridCol w="958859"/>
              </a:tblGrid>
              <a:tr h="550926">
                <a:tc gridSpan="5">
                  <a:txBody>
                    <a:bodyPr/>
                    <a:lstStyle/>
                    <a:p>
                      <a:r>
                        <a:rPr lang="en-US" sz="2800" dirty="0" smtClean="0"/>
                        <a:t>Knowledge: Training Sample</a:t>
                      </a:r>
                      <a:endParaRPr lang="en-US" sz="2800" dirty="0"/>
                    </a:p>
                  </a:txBody>
                  <a:tcPr marT="51435" marB="51435">
                    <a:solidFill>
                      <a:srgbClr val="1A2B5A"/>
                    </a:solidFill>
                  </a:tcPr>
                </a:tc>
                <a:tc hMerge="1">
                  <a:txBody>
                    <a:bodyPr/>
                    <a:lstStyle/>
                    <a:p>
                      <a:pPr algn="ctr"/>
                      <a:endParaRPr lang="en-US" dirty="0"/>
                    </a:p>
                  </a:txBody>
                  <a:tcPr/>
                </a:tc>
                <a:tc hMerge="1">
                  <a:txBody>
                    <a:bodyPr/>
                    <a:lstStyle/>
                    <a:p>
                      <a:pPr algn="ctr"/>
                      <a:endParaRPr lang="en-US" dirty="0"/>
                    </a:p>
                  </a:txBody>
                  <a:tcPr/>
                </a:tc>
                <a:tc hMerge="1">
                  <a:txBody>
                    <a:bodyPr/>
                    <a:lstStyle/>
                    <a:p>
                      <a:pPr algn="ctr"/>
                      <a:endParaRPr lang="en-US" dirty="0"/>
                    </a:p>
                  </a:txBody>
                  <a:tcPr/>
                </a:tc>
                <a:tc hMerge="1">
                  <a:txBody>
                    <a:bodyPr/>
                    <a:lstStyle/>
                    <a:p>
                      <a:pPr algn="ctr"/>
                      <a:endParaRPr lang="en-US" dirty="0"/>
                    </a:p>
                  </a:txBody>
                  <a:tcPr/>
                </a:tc>
              </a:tr>
              <a:tr h="550926">
                <a:tc>
                  <a:txBody>
                    <a:bodyPr/>
                    <a:lstStyle/>
                    <a:p>
                      <a:endParaRPr lang="en-US" sz="2800" b="1" dirty="0"/>
                    </a:p>
                  </a:txBody>
                  <a:tcPr marT="51435" marB="51435"/>
                </a:tc>
                <a:tc>
                  <a:txBody>
                    <a:bodyPr/>
                    <a:lstStyle/>
                    <a:p>
                      <a:pPr algn="ctr"/>
                      <a:r>
                        <a:rPr lang="en-US" sz="2800" b="1" dirty="0" smtClean="0"/>
                        <a:t>Mean</a:t>
                      </a:r>
                      <a:endParaRPr lang="en-US" sz="2800" b="1" dirty="0"/>
                    </a:p>
                  </a:txBody>
                  <a:tcPr marT="51435" marB="51435"/>
                </a:tc>
                <a:tc>
                  <a:txBody>
                    <a:bodyPr/>
                    <a:lstStyle/>
                    <a:p>
                      <a:pPr algn="ctr"/>
                      <a:r>
                        <a:rPr lang="en-US" sz="2800" b="1" dirty="0" smtClean="0"/>
                        <a:t>SD</a:t>
                      </a:r>
                      <a:endParaRPr lang="en-US" sz="2800" b="1" dirty="0"/>
                    </a:p>
                  </a:txBody>
                  <a:tcPr marT="51435" marB="51435"/>
                </a:tc>
                <a:tc>
                  <a:txBody>
                    <a:bodyPr/>
                    <a:lstStyle/>
                    <a:p>
                      <a:pPr algn="ctr"/>
                      <a:r>
                        <a:rPr lang="en-US" sz="2800" b="1" dirty="0" smtClean="0"/>
                        <a:t>T</a:t>
                      </a:r>
                      <a:endParaRPr lang="en-US" sz="2800" b="1" dirty="0"/>
                    </a:p>
                  </a:txBody>
                  <a:tcPr marT="51435" marB="51435"/>
                </a:tc>
                <a:tc>
                  <a:txBody>
                    <a:bodyPr/>
                    <a:lstStyle/>
                    <a:p>
                      <a:pPr algn="ctr"/>
                      <a:r>
                        <a:rPr lang="en-US" sz="2800" b="1" dirty="0" smtClean="0"/>
                        <a:t>Sig</a:t>
                      </a:r>
                      <a:endParaRPr lang="en-US" sz="2800" b="1" dirty="0"/>
                    </a:p>
                  </a:txBody>
                  <a:tcPr marT="51435" marB="51435"/>
                </a:tc>
              </a:tr>
              <a:tr h="550926">
                <a:tc>
                  <a:txBody>
                    <a:bodyPr/>
                    <a:lstStyle/>
                    <a:p>
                      <a:r>
                        <a:rPr lang="en-US" sz="2800" dirty="0" smtClean="0"/>
                        <a:t>Pre Training</a:t>
                      </a:r>
                      <a:endParaRPr lang="en-US" sz="2800" dirty="0"/>
                    </a:p>
                  </a:txBody>
                  <a:tcPr marT="51435" marB="51435"/>
                </a:tc>
                <a:tc>
                  <a:txBody>
                    <a:bodyPr/>
                    <a:lstStyle/>
                    <a:p>
                      <a:pPr algn="ctr"/>
                      <a:r>
                        <a:rPr lang="en-US" sz="2800" dirty="0" smtClean="0"/>
                        <a:t>17.13</a:t>
                      </a:r>
                      <a:endParaRPr lang="en-US" sz="2800" dirty="0"/>
                    </a:p>
                  </a:txBody>
                  <a:tcPr marT="51435" marB="51435"/>
                </a:tc>
                <a:tc>
                  <a:txBody>
                    <a:bodyPr/>
                    <a:lstStyle/>
                    <a:p>
                      <a:pPr algn="ctr"/>
                      <a:endParaRPr lang="en-US" sz="2800" dirty="0"/>
                    </a:p>
                  </a:txBody>
                  <a:tcPr marT="51435" marB="51435"/>
                </a:tc>
                <a:tc>
                  <a:txBody>
                    <a:bodyPr/>
                    <a:lstStyle/>
                    <a:p>
                      <a:pPr algn="ctr"/>
                      <a:endParaRPr lang="en-US" sz="2800" dirty="0"/>
                    </a:p>
                  </a:txBody>
                  <a:tcPr marT="51435" marB="51435"/>
                </a:tc>
                <a:tc>
                  <a:txBody>
                    <a:bodyPr/>
                    <a:lstStyle/>
                    <a:p>
                      <a:pPr algn="ctr"/>
                      <a:endParaRPr lang="en-US" sz="2800" dirty="0"/>
                    </a:p>
                  </a:txBody>
                  <a:tcPr marT="51435" marB="51435"/>
                </a:tc>
              </a:tr>
              <a:tr h="550926">
                <a:tc>
                  <a:txBody>
                    <a:bodyPr/>
                    <a:lstStyle/>
                    <a:p>
                      <a:r>
                        <a:rPr lang="en-US" sz="2800" dirty="0" smtClean="0"/>
                        <a:t>Post Training</a:t>
                      </a:r>
                      <a:endParaRPr lang="en-US" sz="2800" dirty="0"/>
                    </a:p>
                  </a:txBody>
                  <a:tcPr marT="51435" marB="51435"/>
                </a:tc>
                <a:tc>
                  <a:txBody>
                    <a:bodyPr/>
                    <a:lstStyle/>
                    <a:p>
                      <a:pPr algn="ctr"/>
                      <a:r>
                        <a:rPr lang="en-US" sz="2800" dirty="0" smtClean="0"/>
                        <a:t>21.33</a:t>
                      </a:r>
                      <a:endParaRPr lang="en-US" sz="2800" dirty="0"/>
                    </a:p>
                  </a:txBody>
                  <a:tcPr marT="51435" marB="51435"/>
                </a:tc>
                <a:tc>
                  <a:txBody>
                    <a:bodyPr/>
                    <a:lstStyle/>
                    <a:p>
                      <a:pPr algn="ctr"/>
                      <a:r>
                        <a:rPr lang="en-US" sz="2800" dirty="0" smtClean="0"/>
                        <a:t>3.10</a:t>
                      </a:r>
                      <a:endParaRPr lang="en-US" sz="2800" dirty="0"/>
                    </a:p>
                  </a:txBody>
                  <a:tcPr marT="51435" marB="51435"/>
                </a:tc>
                <a:tc>
                  <a:txBody>
                    <a:bodyPr/>
                    <a:lstStyle/>
                    <a:p>
                      <a:pPr algn="ctr"/>
                      <a:r>
                        <a:rPr lang="en-US" sz="2800" dirty="0" smtClean="0"/>
                        <a:t>-5.250</a:t>
                      </a:r>
                      <a:endParaRPr lang="en-US" sz="2800" dirty="0"/>
                    </a:p>
                  </a:txBody>
                  <a:tcPr marT="51435" marB="51435"/>
                </a:tc>
                <a:tc>
                  <a:txBody>
                    <a:bodyPr/>
                    <a:lstStyle/>
                    <a:p>
                      <a:pPr algn="ctr"/>
                      <a:r>
                        <a:rPr lang="en-US" sz="2800" dirty="0" smtClean="0"/>
                        <a:t>.000</a:t>
                      </a:r>
                      <a:endParaRPr lang="en-US" sz="2800" dirty="0"/>
                    </a:p>
                  </a:txBody>
                  <a:tcPr marT="51435" marB="51435"/>
                </a:tc>
              </a:tr>
            </a:tbl>
          </a:graphicData>
        </a:graphic>
      </p:graphicFrame>
      <p:graphicFrame>
        <p:nvGraphicFramePr>
          <p:cNvPr id="48" name="Table 47"/>
          <p:cNvGraphicFramePr>
            <a:graphicFrameLocks noGrp="1"/>
          </p:cNvGraphicFramePr>
          <p:nvPr>
            <p:extLst>
              <p:ext uri="{D42A27DB-BD31-4B8C-83A1-F6EECF244321}">
                <p14:modId xmlns:p14="http://schemas.microsoft.com/office/powerpoint/2010/main" val="1132029176"/>
              </p:ext>
            </p:extLst>
          </p:nvPr>
        </p:nvGraphicFramePr>
        <p:xfrm>
          <a:off x="35850838" y="12964206"/>
          <a:ext cx="7389991" cy="2203704"/>
        </p:xfrm>
        <a:graphic>
          <a:graphicData uri="http://schemas.openxmlformats.org/drawingml/2006/table">
            <a:tbl>
              <a:tblPr firstRow="1" bandRow="1">
                <a:tableStyleId>{793D81CF-94F2-401A-BA57-92F5A7B2D0C5}</a:tableStyleId>
              </a:tblPr>
              <a:tblGrid>
                <a:gridCol w="2291515"/>
                <a:gridCol w="1467637"/>
                <a:gridCol w="1176128"/>
                <a:gridCol w="1176128"/>
                <a:gridCol w="1278583"/>
              </a:tblGrid>
              <a:tr h="550926">
                <a:tc gridSpan="5">
                  <a:txBody>
                    <a:bodyPr/>
                    <a:lstStyle/>
                    <a:p>
                      <a:r>
                        <a:rPr lang="en-US" sz="2800" dirty="0" smtClean="0"/>
                        <a:t>Knowledge: No Training Sample</a:t>
                      </a:r>
                      <a:endParaRPr lang="en-US" sz="2800" dirty="0"/>
                    </a:p>
                  </a:txBody>
                  <a:tcPr marT="51435" marB="51435">
                    <a:solidFill>
                      <a:srgbClr val="4EBC8E"/>
                    </a:solidFill>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r>
              <a:tr h="550926">
                <a:tc>
                  <a:txBody>
                    <a:bodyPr/>
                    <a:lstStyle/>
                    <a:p>
                      <a:endParaRPr lang="en-US" sz="2800" b="1" dirty="0"/>
                    </a:p>
                  </a:txBody>
                  <a:tcPr marT="51435" marB="51435"/>
                </a:tc>
                <a:tc>
                  <a:txBody>
                    <a:bodyPr/>
                    <a:lstStyle/>
                    <a:p>
                      <a:r>
                        <a:rPr lang="en-US" sz="2800" b="1" dirty="0" smtClean="0"/>
                        <a:t>Mean</a:t>
                      </a:r>
                      <a:endParaRPr lang="en-US" sz="2800" b="1" dirty="0"/>
                    </a:p>
                  </a:txBody>
                  <a:tcPr marT="51435" marB="51435"/>
                </a:tc>
                <a:tc>
                  <a:txBody>
                    <a:bodyPr/>
                    <a:lstStyle/>
                    <a:p>
                      <a:r>
                        <a:rPr lang="en-US" sz="2800" b="1" dirty="0" smtClean="0"/>
                        <a:t>SD</a:t>
                      </a:r>
                      <a:endParaRPr lang="en-US" sz="2800" b="1" dirty="0"/>
                    </a:p>
                  </a:txBody>
                  <a:tcPr marT="51435" marB="51435"/>
                </a:tc>
                <a:tc>
                  <a:txBody>
                    <a:bodyPr/>
                    <a:lstStyle/>
                    <a:p>
                      <a:r>
                        <a:rPr lang="en-US" sz="2800" b="1" dirty="0" smtClean="0"/>
                        <a:t>T</a:t>
                      </a:r>
                      <a:endParaRPr lang="en-US" sz="2800" b="1" dirty="0"/>
                    </a:p>
                  </a:txBody>
                  <a:tcPr marT="51435" marB="51435"/>
                </a:tc>
                <a:tc>
                  <a:txBody>
                    <a:bodyPr/>
                    <a:lstStyle/>
                    <a:p>
                      <a:r>
                        <a:rPr lang="en-US" sz="2800" b="1" dirty="0" smtClean="0"/>
                        <a:t>Sig</a:t>
                      </a:r>
                      <a:endParaRPr lang="en-US" sz="2800" b="1" dirty="0"/>
                    </a:p>
                  </a:txBody>
                  <a:tcPr marT="51435" marB="51435"/>
                </a:tc>
              </a:tr>
              <a:tr h="550926">
                <a:tc>
                  <a:txBody>
                    <a:bodyPr/>
                    <a:lstStyle/>
                    <a:p>
                      <a:r>
                        <a:rPr lang="en-US" sz="2800" dirty="0" smtClean="0"/>
                        <a:t>Initial</a:t>
                      </a:r>
                      <a:endParaRPr lang="en-US" sz="2800" dirty="0"/>
                    </a:p>
                  </a:txBody>
                  <a:tcPr marT="51435" marB="51435"/>
                </a:tc>
                <a:tc>
                  <a:txBody>
                    <a:bodyPr/>
                    <a:lstStyle/>
                    <a:p>
                      <a:r>
                        <a:rPr lang="en-US" sz="2800" dirty="0" smtClean="0"/>
                        <a:t>14.89</a:t>
                      </a:r>
                      <a:endParaRPr lang="en-US" sz="2800" dirty="0"/>
                    </a:p>
                  </a:txBody>
                  <a:tcPr marT="51435" marB="51435"/>
                </a:tc>
                <a:tc>
                  <a:txBody>
                    <a:bodyPr/>
                    <a:lstStyle/>
                    <a:p>
                      <a:endParaRPr lang="en-US" sz="2800" dirty="0"/>
                    </a:p>
                  </a:txBody>
                  <a:tcPr marT="51435" marB="51435"/>
                </a:tc>
                <a:tc>
                  <a:txBody>
                    <a:bodyPr/>
                    <a:lstStyle/>
                    <a:p>
                      <a:endParaRPr lang="en-US" sz="2800" dirty="0"/>
                    </a:p>
                  </a:txBody>
                  <a:tcPr marT="51435" marB="51435"/>
                </a:tc>
                <a:tc>
                  <a:txBody>
                    <a:bodyPr/>
                    <a:lstStyle/>
                    <a:p>
                      <a:endParaRPr lang="en-US" sz="2800" dirty="0"/>
                    </a:p>
                  </a:txBody>
                  <a:tcPr marT="51435" marB="51435"/>
                </a:tc>
              </a:tr>
              <a:tr h="550926">
                <a:tc>
                  <a:txBody>
                    <a:bodyPr/>
                    <a:lstStyle/>
                    <a:p>
                      <a:r>
                        <a:rPr lang="en-US" sz="2800" dirty="0" smtClean="0"/>
                        <a:t>Follow up</a:t>
                      </a:r>
                      <a:endParaRPr lang="en-US" sz="2800" dirty="0"/>
                    </a:p>
                  </a:txBody>
                  <a:tcPr marT="51435" marB="51435"/>
                </a:tc>
                <a:tc>
                  <a:txBody>
                    <a:bodyPr/>
                    <a:lstStyle/>
                    <a:p>
                      <a:r>
                        <a:rPr lang="en-US" sz="2800" dirty="0" smtClean="0"/>
                        <a:t>14.13</a:t>
                      </a:r>
                      <a:endParaRPr lang="en-US" sz="2800" dirty="0"/>
                    </a:p>
                  </a:txBody>
                  <a:tcPr marT="51435" marB="51435"/>
                </a:tc>
                <a:tc>
                  <a:txBody>
                    <a:bodyPr/>
                    <a:lstStyle/>
                    <a:p>
                      <a:r>
                        <a:rPr lang="en-US" sz="2800" dirty="0" smtClean="0"/>
                        <a:t>4.19</a:t>
                      </a:r>
                      <a:endParaRPr lang="en-US" sz="2800" dirty="0"/>
                    </a:p>
                  </a:txBody>
                  <a:tcPr marT="51435" marB="51435"/>
                </a:tc>
                <a:tc>
                  <a:txBody>
                    <a:bodyPr/>
                    <a:lstStyle/>
                    <a:p>
                      <a:r>
                        <a:rPr lang="en-US" sz="2800" dirty="0" smtClean="0"/>
                        <a:t>.716</a:t>
                      </a:r>
                      <a:endParaRPr lang="en-US" sz="2800" dirty="0"/>
                    </a:p>
                  </a:txBody>
                  <a:tcPr marT="51435" marB="51435"/>
                </a:tc>
                <a:tc>
                  <a:txBody>
                    <a:bodyPr/>
                    <a:lstStyle/>
                    <a:p>
                      <a:r>
                        <a:rPr lang="en-US" sz="2800" dirty="0" smtClean="0"/>
                        <a:t>.485</a:t>
                      </a:r>
                      <a:endParaRPr lang="en-US" sz="2800" dirty="0"/>
                    </a:p>
                  </a:txBody>
                  <a:tcPr marT="51435" marB="51435"/>
                </a:tc>
              </a:tr>
            </a:tbl>
          </a:graphicData>
        </a:graphic>
      </p:graphicFrame>
      <p:sp>
        <p:nvSpPr>
          <p:cNvPr id="5" name="Rectangle 4"/>
          <p:cNvSpPr/>
          <p:nvPr/>
        </p:nvSpPr>
        <p:spPr>
          <a:xfrm>
            <a:off x="19963640" y="23585506"/>
            <a:ext cx="23927559" cy="10433623"/>
          </a:xfrm>
          <a:prstGeom prst="rect">
            <a:avLst/>
          </a:prstGeom>
        </p:spPr>
        <p:txBody>
          <a:bodyPr wrap="square">
            <a:spAutoFit/>
          </a:bodyPr>
          <a:lstStyle/>
          <a:p>
            <a:r>
              <a:rPr lang="en-US" sz="2800" b="1" dirty="0"/>
              <a:t>The results suggest </a:t>
            </a:r>
            <a:r>
              <a:rPr lang="en-US" sz="2800" b="1" dirty="0" smtClean="0"/>
              <a:t>that transit </a:t>
            </a:r>
            <a:r>
              <a:rPr lang="en-US" sz="2800" b="1" dirty="0"/>
              <a:t>employees…</a:t>
            </a:r>
          </a:p>
          <a:p>
            <a:pPr marL="285750" indent="-285750">
              <a:buFont typeface="Wingdings" charset="2"/>
              <a:buChar char="ü"/>
            </a:pPr>
            <a:r>
              <a:rPr lang="en-US" sz="2800" dirty="0"/>
              <a:t>Believe that they have a responsibility to </a:t>
            </a:r>
            <a:r>
              <a:rPr lang="en-US" sz="2800" dirty="0" smtClean="0"/>
              <a:t>help </a:t>
            </a:r>
            <a:r>
              <a:rPr lang="en-US" sz="2800" dirty="0"/>
              <a:t>prevent suicide. </a:t>
            </a:r>
          </a:p>
          <a:p>
            <a:pPr marL="285750" indent="-285750">
              <a:buFont typeface="Wingdings" charset="2"/>
              <a:buChar char="ü"/>
            </a:pPr>
            <a:r>
              <a:rPr lang="en-US" sz="2800" dirty="0"/>
              <a:t>Have an open mind about suicide and suicide prevention.</a:t>
            </a:r>
          </a:p>
          <a:p>
            <a:pPr marL="285750" indent="-285750">
              <a:buFont typeface="Wingdings" charset="2"/>
              <a:buChar char="ü"/>
              <a:defRPr/>
            </a:pPr>
            <a:r>
              <a:rPr lang="en-US" sz="2800" dirty="0"/>
              <a:t>Did not feel prepared to recognize or help a suicidal person prior to training. </a:t>
            </a:r>
            <a:r>
              <a:rPr lang="en-US" sz="2800" b="1" dirty="0">
                <a:solidFill>
                  <a:srgbClr val="FF0000"/>
                </a:solidFill>
              </a:rPr>
              <a:t>Improved following training.</a:t>
            </a:r>
          </a:p>
          <a:p>
            <a:pPr marL="285750" indent="-285750">
              <a:buFont typeface="Wingdings" charset="2"/>
              <a:buChar char="ü"/>
            </a:pPr>
            <a:r>
              <a:rPr lang="en-US" sz="2800" dirty="0"/>
              <a:t>Are willing to help someone in need. </a:t>
            </a:r>
            <a:r>
              <a:rPr lang="en-US" sz="2800" b="1" dirty="0">
                <a:solidFill>
                  <a:srgbClr val="FF0000"/>
                </a:solidFill>
              </a:rPr>
              <a:t>I</a:t>
            </a:r>
            <a:r>
              <a:rPr lang="en-US" sz="2800" b="1" dirty="0" smtClean="0">
                <a:solidFill>
                  <a:srgbClr val="FF0000"/>
                </a:solidFill>
              </a:rPr>
              <a:t>mproved </a:t>
            </a:r>
            <a:r>
              <a:rPr lang="en-US" sz="2800" b="1" dirty="0">
                <a:solidFill>
                  <a:srgbClr val="FF0000"/>
                </a:solidFill>
              </a:rPr>
              <a:t>following training</a:t>
            </a:r>
            <a:r>
              <a:rPr lang="en-US" sz="2800" b="1" dirty="0" smtClean="0">
                <a:solidFill>
                  <a:srgbClr val="FF0000"/>
                </a:solidFill>
              </a:rPr>
              <a:t>.</a:t>
            </a:r>
            <a:endParaRPr lang="en-US" sz="2800" b="1" dirty="0">
              <a:solidFill>
                <a:srgbClr val="FF0000"/>
              </a:solidFill>
            </a:endParaRPr>
          </a:p>
          <a:p>
            <a:pPr marL="285750" indent="-285750">
              <a:buFont typeface="Wingdings" charset="2"/>
              <a:buChar char="ü"/>
            </a:pPr>
            <a:r>
              <a:rPr lang="en-US" sz="2800" dirty="0"/>
              <a:t>Initially did </a:t>
            </a:r>
            <a:r>
              <a:rPr lang="en-US" sz="2800" dirty="0" smtClean="0"/>
              <a:t>not </a:t>
            </a:r>
            <a:r>
              <a:rPr lang="en-US" sz="2800" dirty="0"/>
              <a:t>rate their knowledge of risk factors and warning signs to be high indicating a need to improve self efficacy before the training. </a:t>
            </a:r>
            <a:r>
              <a:rPr lang="en-US" sz="2800" b="1" dirty="0">
                <a:solidFill>
                  <a:srgbClr val="FF0000"/>
                </a:solidFill>
              </a:rPr>
              <a:t>Improved following </a:t>
            </a:r>
            <a:r>
              <a:rPr lang="en-US" sz="2800" b="1" dirty="0" smtClean="0">
                <a:solidFill>
                  <a:srgbClr val="FF0000"/>
                </a:solidFill>
              </a:rPr>
              <a:t>training.</a:t>
            </a:r>
            <a:endParaRPr lang="en-US" sz="2800" dirty="0" smtClean="0"/>
          </a:p>
          <a:p>
            <a:endParaRPr lang="en-US" sz="2800" b="1" dirty="0"/>
          </a:p>
          <a:p>
            <a:r>
              <a:rPr lang="en-US" sz="2800" b="1" u="sng" dirty="0"/>
              <a:t>Training improved self-efficacy, actual knowledge and perceived knowledge about the risk factors and warning </a:t>
            </a:r>
            <a:r>
              <a:rPr lang="en-US" sz="2800" b="1" u="sng" dirty="0" smtClean="0"/>
              <a:t>signs</a:t>
            </a:r>
          </a:p>
          <a:p>
            <a:endParaRPr lang="en-US" sz="2800" b="1" u="sng" dirty="0"/>
          </a:p>
          <a:p>
            <a:r>
              <a:rPr lang="en-US" sz="2800" b="1" dirty="0" smtClean="0">
                <a:ea typeface="ＭＳ Ｐゴシック" charset="0"/>
                <a:cs typeface="ＭＳ Ｐゴシック" charset="0"/>
              </a:rPr>
              <a:t>Recommendations/Implications:</a:t>
            </a:r>
            <a:endParaRPr lang="en-US" sz="2800" b="1" dirty="0">
              <a:ea typeface="ＭＳ Ｐゴシック" charset="0"/>
              <a:cs typeface="ＭＳ Ｐゴシック" charset="0"/>
            </a:endParaRPr>
          </a:p>
          <a:p>
            <a:pPr marL="285750" lvl="0" indent="-285750">
              <a:buFont typeface="Arial" charset="0"/>
              <a:buChar char="•"/>
            </a:pPr>
            <a:r>
              <a:rPr lang="en-US" sz="2800" dirty="0">
                <a:ea typeface="ＭＳ Ｐゴシック" charset="0"/>
                <a:cs typeface="ＭＳ Ｐゴシック" charset="0"/>
              </a:rPr>
              <a:t>Continue suicide training programs within transportation organizations.</a:t>
            </a:r>
          </a:p>
          <a:p>
            <a:pPr marL="285750" lvl="0" indent="-285750">
              <a:buFont typeface="Arial" charset="0"/>
              <a:buChar char="•"/>
            </a:pPr>
            <a:r>
              <a:rPr lang="en-US" sz="2800" dirty="0">
                <a:ea typeface="ＭＳ Ｐゴシック" charset="0"/>
                <a:cs typeface="ＭＳ Ｐゴシック" charset="0"/>
              </a:rPr>
              <a:t>Target improving male and older individuals’ attitudes towards suicide prevention.</a:t>
            </a:r>
          </a:p>
          <a:p>
            <a:pPr marL="285750" lvl="0" indent="-285750">
              <a:buFont typeface="Arial" charset="0"/>
              <a:buChar char="•"/>
            </a:pPr>
            <a:r>
              <a:rPr lang="en-US" sz="2800" dirty="0" smtClean="0">
                <a:ea typeface="ＭＳ Ｐゴシック" charset="0"/>
                <a:cs typeface="ＭＳ Ｐゴシック" charset="0"/>
              </a:rPr>
              <a:t>Create </a:t>
            </a:r>
            <a:r>
              <a:rPr lang="en-US" sz="2800" dirty="0">
                <a:ea typeface="ＭＳ Ｐゴシック" charset="0"/>
                <a:cs typeface="ＭＳ Ｐゴシック" charset="0"/>
              </a:rPr>
              <a:t>a safe environment for employees to discuss suicide prevention and share knowledge and experiences.</a:t>
            </a:r>
          </a:p>
          <a:p>
            <a:pPr marL="285750" lvl="0" indent="-285750">
              <a:buFont typeface="Arial" charset="0"/>
              <a:buChar char="•"/>
            </a:pPr>
            <a:r>
              <a:rPr lang="en-US" sz="2800" dirty="0">
                <a:ea typeface="ＭＳ Ｐゴシック" charset="0"/>
                <a:cs typeface="ＭＳ Ｐゴシック" charset="0"/>
              </a:rPr>
              <a:t>Reinforce training with continued reminders </a:t>
            </a:r>
            <a:r>
              <a:rPr lang="en-US" sz="2800" dirty="0" smtClean="0">
                <a:ea typeface="ＭＳ Ｐゴシック" charset="0"/>
                <a:cs typeface="ＭＳ Ｐゴシック" charset="0"/>
              </a:rPr>
              <a:t>about suicide </a:t>
            </a:r>
            <a:r>
              <a:rPr lang="en-US" sz="2800" dirty="0">
                <a:ea typeface="ＭＳ Ｐゴシック" charset="0"/>
                <a:cs typeface="ＭＳ Ｐゴシック" charset="0"/>
              </a:rPr>
              <a:t>prevention at meetings, in newsletters, and through emails or messages from supervisors.</a:t>
            </a:r>
          </a:p>
          <a:p>
            <a:pPr marL="285750" lvl="0" indent="-285750">
              <a:buFont typeface="Arial" charset="0"/>
              <a:buChar char="•"/>
            </a:pPr>
            <a:r>
              <a:rPr lang="en-US" sz="2800" dirty="0">
                <a:ea typeface="ＭＳ Ｐゴシック" charset="0"/>
                <a:cs typeface="ＭＳ Ｐゴシック" charset="0"/>
              </a:rPr>
              <a:t>Utilize ecologically framed prevention strategies, targeting communities in addition to transportation agencies.</a:t>
            </a:r>
          </a:p>
          <a:p>
            <a:pPr marL="285750" indent="-285750">
              <a:buFont typeface="Arial" charset="0"/>
              <a:buChar char="•"/>
            </a:pPr>
            <a:r>
              <a:rPr lang="en-US" sz="2800" dirty="0" smtClean="0">
                <a:ea typeface="ＭＳ Ｐゴシック" charset="0"/>
                <a:cs typeface="ＭＳ Ｐゴシック" charset="0"/>
              </a:rPr>
              <a:t>Inform </a:t>
            </a:r>
            <a:r>
              <a:rPr lang="en-US" sz="2800" dirty="0">
                <a:ea typeface="ＭＳ Ｐゴシック" charset="0"/>
                <a:cs typeface="ＭＳ Ｐゴシック" charset="0"/>
              </a:rPr>
              <a:t>community members about </a:t>
            </a:r>
            <a:r>
              <a:rPr lang="en-US" sz="2800" dirty="0" smtClean="0">
                <a:ea typeface="ＭＳ Ｐゴシック" charset="0"/>
                <a:cs typeface="ＭＳ Ｐゴシック" charset="0"/>
              </a:rPr>
              <a:t>the warning </a:t>
            </a:r>
            <a:r>
              <a:rPr lang="en-US" sz="2800" dirty="0">
                <a:ea typeface="ＭＳ Ｐゴシック" charset="0"/>
                <a:cs typeface="ＭＳ Ｐゴシック" charset="0"/>
              </a:rPr>
              <a:t>signs - results show that </a:t>
            </a:r>
            <a:r>
              <a:rPr lang="en-US" sz="2800" dirty="0" smtClean="0">
                <a:ea typeface="ＭＳ Ｐゴシック" charset="0"/>
                <a:cs typeface="ＭＳ Ｐゴシック" charset="0"/>
              </a:rPr>
              <a:t>the community </a:t>
            </a:r>
            <a:r>
              <a:rPr lang="en-US" sz="2800" dirty="0">
                <a:ea typeface="ＭＳ Ｐゴシック" charset="0"/>
                <a:cs typeface="ＭＳ Ｐゴシック" charset="0"/>
              </a:rPr>
              <a:t>feels it has </a:t>
            </a:r>
            <a:r>
              <a:rPr lang="en-US" sz="2800" dirty="0" smtClean="0">
                <a:ea typeface="ＭＳ Ｐゴシック" charset="0"/>
                <a:cs typeface="ＭＳ Ｐゴシック" charset="0"/>
              </a:rPr>
              <a:t>responsibility, </a:t>
            </a:r>
            <a:r>
              <a:rPr lang="en-US" sz="2800" dirty="0" smtClean="0">
                <a:solidFill>
                  <a:srgbClr val="000000"/>
                </a:solidFill>
                <a:ea typeface="ＭＳ Ｐゴシック" charset="0"/>
                <a:cs typeface="ＭＳ Ｐゴシック" charset="0"/>
              </a:rPr>
              <a:t>but</a:t>
            </a:r>
            <a:r>
              <a:rPr lang="en-US" sz="2800" dirty="0">
                <a:solidFill>
                  <a:srgbClr val="000000"/>
                </a:solidFill>
                <a:ea typeface="ＭＳ Ｐゴシック" charset="0"/>
                <a:cs typeface="ＭＳ Ｐゴシック" charset="0"/>
              </a:rPr>
              <a:t>, </a:t>
            </a:r>
            <a:r>
              <a:rPr lang="en-US" sz="2800" dirty="0" smtClean="0">
                <a:solidFill>
                  <a:srgbClr val="000000"/>
                </a:solidFill>
                <a:ea typeface="ＭＳ Ｐゴシック" charset="0"/>
                <a:cs typeface="ＭＳ Ｐゴシック" charset="0"/>
              </a:rPr>
              <a:t>does not know how to help</a:t>
            </a:r>
            <a:r>
              <a:rPr lang="en-US" sz="2800" dirty="0">
                <a:solidFill>
                  <a:srgbClr val="000000"/>
                </a:solidFill>
                <a:ea typeface="ＭＳ Ｐゴシック" charset="0"/>
                <a:cs typeface="ＭＳ Ｐゴシック" charset="0"/>
              </a:rPr>
              <a:t>.</a:t>
            </a:r>
          </a:p>
          <a:p>
            <a:r>
              <a:rPr lang="en-US" sz="2800" b="1" dirty="0"/>
              <a:t>Next Steps: </a:t>
            </a:r>
            <a:endParaRPr lang="en-US" sz="2800" b="1" dirty="0" smtClean="0"/>
          </a:p>
          <a:p>
            <a:pPr marL="457200" indent="-457200">
              <a:buFont typeface="Arial"/>
              <a:buChar char="•"/>
            </a:pPr>
            <a:r>
              <a:rPr lang="en-US" sz="2800" dirty="0" smtClean="0"/>
              <a:t>Compare suicide rates before and after employee training and community awareness initiative. </a:t>
            </a:r>
          </a:p>
          <a:p>
            <a:pPr marL="457200" indent="-457200">
              <a:buFont typeface="Arial"/>
              <a:buChar char="•"/>
            </a:pPr>
            <a:r>
              <a:rPr lang="en-US" sz="2800" dirty="0" smtClean="0"/>
              <a:t>Post signs with information about crisis resources in train stations and evaluate the effects of signage on reducing the rates of suicide.</a:t>
            </a:r>
          </a:p>
          <a:p>
            <a:pPr marL="457200" indent="-457200">
              <a:buFont typeface="Arial"/>
              <a:buChar char="•"/>
            </a:pPr>
            <a:r>
              <a:rPr lang="en-US" sz="2800" dirty="0" smtClean="0"/>
              <a:t>Additional </a:t>
            </a:r>
            <a:r>
              <a:rPr lang="en-US" sz="2800" dirty="0"/>
              <a:t>employee trainings, and </a:t>
            </a:r>
            <a:r>
              <a:rPr lang="en-US" sz="2800" dirty="0" smtClean="0"/>
              <a:t>community events (pre-post surveys at community events)</a:t>
            </a:r>
            <a:endParaRPr lang="en-US" sz="2800" dirty="0"/>
          </a:p>
          <a:p>
            <a:endParaRPr lang="en-US" sz="2800" b="1" u="sng" dirty="0" smtClean="0"/>
          </a:p>
          <a:p>
            <a:endParaRPr lang="en-US" sz="2800" b="1" u="sng" dirty="0"/>
          </a:p>
          <a:p>
            <a:endParaRPr lang="en-US" sz="2800" dirty="0"/>
          </a:p>
        </p:txBody>
      </p:sp>
      <p:sp>
        <p:nvSpPr>
          <p:cNvPr id="50" name="Text Placeholder 4"/>
          <p:cNvSpPr txBox="1">
            <a:spLocks/>
          </p:cNvSpPr>
          <p:nvPr/>
        </p:nvSpPr>
        <p:spPr>
          <a:xfrm>
            <a:off x="19653431" y="28496312"/>
            <a:ext cx="23025518" cy="5229225"/>
          </a:xfrm>
          <a:prstGeom prst="rect">
            <a:avLst/>
          </a:prstGeom>
        </p:spPr>
        <p:txBody>
          <a:bodyPr vert="horz" lIns="91440" tIns="45720" rIns="91440" bIns="45720" rtlCol="0">
            <a:noAutofit/>
          </a:bodyPr>
          <a:lstStyle>
            <a:lvl1pPr marL="0" indent="0" algn="l" defTabSz="914400" rtl="0" eaLnBrk="1" latinLnBrk="0" hangingPunct="1">
              <a:spcBef>
                <a:spcPct val="20000"/>
              </a:spcBef>
              <a:buClr>
                <a:schemeClr val="accent1"/>
              </a:buClr>
              <a:buFont typeface="Arial" pitchFamily="34" charset="0"/>
              <a:buNone/>
              <a:defRPr sz="1400" kern="1200">
                <a:solidFill>
                  <a:schemeClr val="tx2"/>
                </a:solidFill>
                <a:latin typeface="+mn-lt"/>
                <a:ea typeface="+mn-ea"/>
                <a:cs typeface="+mn-cs"/>
              </a:defRPr>
            </a:lvl1pPr>
            <a:lvl2pPr marL="457200" indent="0" algn="l" defTabSz="914400" rtl="0" eaLnBrk="1" latinLnBrk="0" hangingPunct="1">
              <a:spcBef>
                <a:spcPct val="20000"/>
              </a:spcBef>
              <a:buClr>
                <a:schemeClr val="accent2"/>
              </a:buClr>
              <a:buFont typeface="Arial" pitchFamily="34" charset="0"/>
              <a:buNone/>
              <a:defRPr sz="1200" kern="1200">
                <a:solidFill>
                  <a:schemeClr val="tx2"/>
                </a:solidFill>
                <a:latin typeface="+mn-lt"/>
                <a:ea typeface="+mn-ea"/>
                <a:cs typeface="+mn-cs"/>
              </a:defRPr>
            </a:lvl2pPr>
            <a:lvl3pPr marL="914400" indent="0" algn="l" defTabSz="914400" rtl="0" eaLnBrk="1" latinLnBrk="0" hangingPunct="1">
              <a:spcBef>
                <a:spcPct val="20000"/>
              </a:spcBef>
              <a:buClr>
                <a:schemeClr val="accent3"/>
              </a:buClr>
              <a:buFont typeface="Arial" pitchFamily="34" charset="0"/>
              <a:buNone/>
              <a:defRPr sz="1000" kern="1200">
                <a:solidFill>
                  <a:schemeClr val="tx2"/>
                </a:solidFill>
                <a:latin typeface="+mn-lt"/>
                <a:ea typeface="+mn-ea"/>
                <a:cs typeface="+mn-cs"/>
              </a:defRPr>
            </a:lvl3pPr>
            <a:lvl4pPr marL="1371600" indent="0" algn="l" defTabSz="914400" rtl="0" eaLnBrk="1" latinLnBrk="0" hangingPunct="1">
              <a:spcBef>
                <a:spcPct val="20000"/>
              </a:spcBef>
              <a:buClr>
                <a:schemeClr val="accent4"/>
              </a:buClr>
              <a:buFont typeface="Arial" pitchFamily="34" charset="0"/>
              <a:buNone/>
              <a:defRPr sz="900" kern="1200">
                <a:solidFill>
                  <a:schemeClr val="tx2"/>
                </a:solidFill>
                <a:latin typeface="+mn-lt"/>
                <a:ea typeface="+mn-ea"/>
                <a:cs typeface="+mn-cs"/>
              </a:defRPr>
            </a:lvl4pPr>
            <a:lvl5pPr marL="1828800" indent="0" algn="l" defTabSz="914400" rtl="0" eaLnBrk="1" latinLnBrk="0" hangingPunct="1">
              <a:spcBef>
                <a:spcPct val="20000"/>
              </a:spcBef>
              <a:buClr>
                <a:schemeClr val="accent5"/>
              </a:buClr>
              <a:buFont typeface="Arial" pitchFamily="34" charset="0"/>
              <a:buNone/>
              <a:defRPr sz="900" kern="1200" baseline="0">
                <a:solidFill>
                  <a:schemeClr val="tx2"/>
                </a:solidFill>
                <a:latin typeface="+mn-lt"/>
                <a:ea typeface="+mn-ea"/>
                <a:cs typeface="+mn-cs"/>
              </a:defRPr>
            </a:lvl5pPr>
            <a:lvl6pPr marL="2286000" indent="0" algn="l" defTabSz="914400" rtl="0" eaLnBrk="1" latinLnBrk="0" hangingPunct="1">
              <a:spcBef>
                <a:spcPct val="20000"/>
              </a:spcBef>
              <a:buClr>
                <a:schemeClr val="accent1"/>
              </a:buClr>
              <a:buFont typeface="Arial" pitchFamily="34" charset="0"/>
              <a:buNone/>
              <a:defRPr sz="900" kern="1200">
                <a:solidFill>
                  <a:schemeClr val="tx2"/>
                </a:solidFill>
                <a:latin typeface="+mn-lt"/>
                <a:ea typeface="+mn-ea"/>
                <a:cs typeface="+mn-cs"/>
              </a:defRPr>
            </a:lvl6pPr>
            <a:lvl7pPr marL="2743200" indent="0" algn="l" defTabSz="914400" rtl="0" eaLnBrk="1" latinLnBrk="0" hangingPunct="1">
              <a:spcBef>
                <a:spcPct val="20000"/>
              </a:spcBef>
              <a:buClr>
                <a:schemeClr val="accent2"/>
              </a:buClr>
              <a:buFont typeface="Arial" pitchFamily="34" charset="0"/>
              <a:buNone/>
              <a:defRPr sz="900" kern="1200">
                <a:solidFill>
                  <a:schemeClr val="tx2"/>
                </a:solidFill>
                <a:latin typeface="+mn-lt"/>
                <a:ea typeface="+mn-ea"/>
                <a:cs typeface="+mn-cs"/>
              </a:defRPr>
            </a:lvl7pPr>
            <a:lvl8pPr marL="3200400" indent="0" algn="l" defTabSz="914400" rtl="0" eaLnBrk="1" latinLnBrk="0" hangingPunct="1">
              <a:spcBef>
                <a:spcPct val="20000"/>
              </a:spcBef>
              <a:buClr>
                <a:schemeClr val="accent3"/>
              </a:buClr>
              <a:buFont typeface="Arial" pitchFamily="34" charset="0"/>
              <a:buNone/>
              <a:defRPr sz="900" kern="1200">
                <a:solidFill>
                  <a:schemeClr val="tx2"/>
                </a:solidFill>
                <a:latin typeface="+mn-lt"/>
                <a:ea typeface="+mn-ea"/>
                <a:cs typeface="+mn-cs"/>
              </a:defRPr>
            </a:lvl8pPr>
            <a:lvl9pPr marL="3657600" indent="0" algn="l" defTabSz="914400" rtl="0" eaLnBrk="1" latinLnBrk="0" hangingPunct="1">
              <a:spcBef>
                <a:spcPct val="20000"/>
              </a:spcBef>
              <a:buClr>
                <a:schemeClr val="accent4"/>
              </a:buClr>
              <a:buFont typeface="Arial" pitchFamily="34" charset="0"/>
              <a:buNone/>
              <a:defRPr sz="900" kern="1200">
                <a:solidFill>
                  <a:schemeClr val="tx2"/>
                </a:solidFill>
                <a:latin typeface="+mn-lt"/>
                <a:ea typeface="+mn-ea"/>
                <a:cs typeface="+mn-cs"/>
              </a:defRPr>
            </a:lvl9pPr>
          </a:lstStyle>
          <a:p>
            <a:pPr marL="285750" indent="-285750">
              <a:buFont typeface="Arial" charset="0"/>
              <a:buChar char="•"/>
            </a:pPr>
            <a:endParaRPr lang="en-US" sz="2800" dirty="0">
              <a:solidFill>
                <a:srgbClr val="FF0000"/>
              </a:solidFill>
              <a:latin typeface="Arial" charset="0"/>
              <a:ea typeface="ＭＳ Ｐゴシック" charset="0"/>
              <a:cs typeface="ＭＳ Ｐゴシック" charset="0"/>
            </a:endParaRPr>
          </a:p>
        </p:txBody>
      </p:sp>
      <p:sp>
        <p:nvSpPr>
          <p:cNvPr id="51" name="Rectangle 50"/>
          <p:cNvSpPr/>
          <p:nvPr/>
        </p:nvSpPr>
        <p:spPr>
          <a:xfrm>
            <a:off x="19638631" y="15566510"/>
            <a:ext cx="11250318" cy="7478970"/>
          </a:xfrm>
          <a:prstGeom prst="rect">
            <a:avLst/>
          </a:prstGeom>
        </p:spPr>
        <p:txBody>
          <a:bodyPr wrap="square">
            <a:spAutoFit/>
          </a:bodyPr>
          <a:lstStyle/>
          <a:p>
            <a:pPr>
              <a:spcBef>
                <a:spcPts val="1200"/>
              </a:spcBef>
              <a:defRPr/>
            </a:pPr>
            <a:r>
              <a:rPr lang="en-US" sz="3000" b="1" u="sng" dirty="0" smtClean="0">
                <a:solidFill>
                  <a:schemeClr val="tx2"/>
                </a:solidFill>
              </a:rPr>
              <a:t>Based on a paired sample t test the results revealed that:</a:t>
            </a:r>
          </a:p>
          <a:p>
            <a:pPr marL="342900" indent="-342900">
              <a:spcBef>
                <a:spcPts val="1200"/>
              </a:spcBef>
              <a:buFont typeface="Arial"/>
              <a:buChar char="•"/>
              <a:defRPr/>
            </a:pPr>
            <a:r>
              <a:rPr lang="en-US" sz="2800" dirty="0" smtClean="0">
                <a:solidFill>
                  <a:schemeClr val="tx2"/>
                </a:solidFill>
              </a:rPr>
              <a:t>Self-efficacy and knowledge significantly improved following the training. </a:t>
            </a:r>
          </a:p>
          <a:p>
            <a:pPr marL="342900" indent="-342900">
              <a:spcBef>
                <a:spcPts val="1200"/>
              </a:spcBef>
              <a:buFont typeface="Arial"/>
              <a:buChar char="•"/>
              <a:defRPr/>
            </a:pPr>
            <a:r>
              <a:rPr lang="en-US" sz="2800" dirty="0" smtClean="0">
                <a:solidFill>
                  <a:schemeClr val="tx2"/>
                </a:solidFill>
              </a:rPr>
              <a:t>For employees who did not attend the training there was no improvement in these two domains.</a:t>
            </a:r>
          </a:p>
          <a:p>
            <a:pPr>
              <a:spcBef>
                <a:spcPts val="1200"/>
              </a:spcBef>
              <a:defRPr/>
            </a:pPr>
            <a:r>
              <a:rPr lang="en-US" sz="3000" b="1" u="sng" dirty="0" smtClean="0">
                <a:solidFill>
                  <a:schemeClr val="tx2"/>
                </a:solidFill>
              </a:rPr>
              <a:t>Group Differences</a:t>
            </a:r>
            <a:endParaRPr lang="en-US" sz="3000" b="1" u="sng" dirty="0">
              <a:solidFill>
                <a:schemeClr val="tx2"/>
              </a:solidFill>
            </a:endParaRPr>
          </a:p>
          <a:p>
            <a:pPr marL="342900" indent="-342900">
              <a:spcBef>
                <a:spcPts val="1200"/>
              </a:spcBef>
              <a:buFont typeface="Arial"/>
              <a:buChar char="•"/>
              <a:defRPr/>
            </a:pPr>
            <a:r>
              <a:rPr lang="en-US" sz="2800" dirty="0"/>
              <a:t>Overall, </a:t>
            </a:r>
            <a:r>
              <a:rPr lang="en-US" sz="2800" dirty="0" smtClean="0"/>
              <a:t>men (M=38.80, t</a:t>
            </a:r>
            <a:r>
              <a:rPr lang="en-US" sz="2800" dirty="0"/>
              <a:t>=2.68, p=.009</a:t>
            </a:r>
            <a:r>
              <a:rPr lang="en-US" sz="2800" dirty="0" smtClean="0"/>
              <a:t>) and older individuals (M =38.23, t=-2.81, p=.033) </a:t>
            </a:r>
            <a:r>
              <a:rPr lang="en-US" sz="2800" dirty="0"/>
              <a:t>seem to </a:t>
            </a:r>
            <a:r>
              <a:rPr lang="en-US" sz="2800" dirty="0" smtClean="0"/>
              <a:t>have worse attitudes towards suicide and suicide prevention than women (M=34.08) and younger individuals (M=33.86).</a:t>
            </a:r>
          </a:p>
          <a:p>
            <a:pPr marL="342900" indent="-342900">
              <a:spcBef>
                <a:spcPts val="1200"/>
              </a:spcBef>
              <a:buFont typeface="Arial"/>
              <a:buChar char="•"/>
              <a:defRPr/>
            </a:pPr>
            <a:r>
              <a:rPr lang="en-US" sz="2800" u="sng" dirty="0" smtClean="0">
                <a:solidFill>
                  <a:schemeClr val="tx2"/>
                </a:solidFill>
              </a:rPr>
              <a:t>Pre training, </a:t>
            </a:r>
            <a:r>
              <a:rPr lang="en-US" sz="2800" dirty="0" smtClean="0">
                <a:solidFill>
                  <a:schemeClr val="tx2"/>
                </a:solidFill>
              </a:rPr>
              <a:t>transit employees self-efficacy was similar to the community members and lower than psychology masters students. </a:t>
            </a:r>
            <a:r>
              <a:rPr lang="en-US" sz="2800" u="sng" dirty="0" smtClean="0">
                <a:solidFill>
                  <a:schemeClr val="tx2"/>
                </a:solidFill>
              </a:rPr>
              <a:t>Post training, </a:t>
            </a:r>
            <a:r>
              <a:rPr lang="en-US" sz="2800" dirty="0" smtClean="0">
                <a:solidFill>
                  <a:schemeClr val="tx2"/>
                </a:solidFill>
              </a:rPr>
              <a:t>transit employees reported greater self-efficacy than community members and similar self-efficacy to masters students. </a:t>
            </a:r>
          </a:p>
          <a:p>
            <a:pPr marL="342900" indent="-342900">
              <a:spcBef>
                <a:spcPts val="1200"/>
              </a:spcBef>
              <a:buFont typeface="Arial"/>
              <a:buChar char="•"/>
              <a:defRPr/>
            </a:pPr>
            <a:endParaRPr lang="en-US" sz="2800" dirty="0">
              <a:solidFill>
                <a:schemeClr val="tx2"/>
              </a:solidFill>
            </a:endParaRPr>
          </a:p>
        </p:txBody>
      </p:sp>
      <p:sp>
        <p:nvSpPr>
          <p:cNvPr id="53" name="Content Placeholder 5"/>
          <p:cNvSpPr txBox="1">
            <a:spLocks/>
          </p:cNvSpPr>
          <p:nvPr/>
        </p:nvSpPr>
        <p:spPr>
          <a:xfrm>
            <a:off x="31837393" y="14951513"/>
            <a:ext cx="11295578" cy="7078861"/>
          </a:xfrm>
          <a:prstGeom prst="rect">
            <a:avLst/>
          </a:prstGeom>
          <a:noFill/>
        </p:spPr>
        <p:txBody>
          <a:bodyPr wrap="square">
            <a:spAutoFit/>
          </a:bodyPr>
          <a:lstStyle>
            <a:lvl1pPr marL="342900" indent="-22860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2"/>
                </a:solidFill>
                <a:latin typeface="+mn-lt"/>
                <a:ea typeface="+mn-ea"/>
                <a:cs typeface="+mn-cs"/>
              </a:defRPr>
            </a:lvl2pPr>
            <a:lvl3pPr marL="914400" indent="-228600" algn="l" defTabSz="914400" rtl="0" eaLnBrk="1" latinLnBrk="0" hangingPunct="1">
              <a:spcBef>
                <a:spcPct val="20000"/>
              </a:spcBef>
              <a:buClr>
                <a:schemeClr val="accent3"/>
              </a:buClr>
              <a:buFont typeface="Arial" pitchFamily="34" charset="0"/>
              <a:buChar char="•"/>
              <a:defRPr sz="1800" kern="1200">
                <a:solidFill>
                  <a:schemeClr val="tx2"/>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2"/>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600" kern="1200" baseline="0">
                <a:solidFill>
                  <a:schemeClr val="tx2"/>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a:solidFill>
                  <a:schemeClr val="tx2"/>
                </a:solidFill>
                <a:latin typeface="+mn-lt"/>
                <a:ea typeface="+mn-ea"/>
                <a:cs typeface="+mn-cs"/>
              </a:defRPr>
            </a:lvl6pPr>
            <a:lvl7pPr marL="2011680" indent="-182880" algn="l" defTabSz="914400" rtl="0" eaLnBrk="1" latinLnBrk="0" hangingPunct="1">
              <a:spcBef>
                <a:spcPct val="20000"/>
              </a:spcBef>
              <a:buClr>
                <a:schemeClr val="accent2"/>
              </a:buClr>
              <a:buFont typeface="Arial" pitchFamily="34" charset="0"/>
              <a:buChar char="•"/>
              <a:defRPr sz="1400" kern="1200">
                <a:solidFill>
                  <a:schemeClr val="tx2"/>
                </a:solidFill>
                <a:latin typeface="+mn-lt"/>
                <a:ea typeface="+mn-ea"/>
                <a:cs typeface="+mn-cs"/>
              </a:defRPr>
            </a:lvl7pPr>
            <a:lvl8pPr marL="2194560" indent="-182880" algn="l" defTabSz="914400" rtl="0" eaLnBrk="1" latinLnBrk="0" hangingPunct="1">
              <a:spcBef>
                <a:spcPct val="20000"/>
              </a:spcBef>
              <a:buClr>
                <a:schemeClr val="accent3"/>
              </a:buClr>
              <a:buFont typeface="Arial" pitchFamily="34" charset="0"/>
              <a:buChar char="•"/>
              <a:defRPr sz="1400" kern="1200">
                <a:solidFill>
                  <a:schemeClr val="tx2"/>
                </a:solidFill>
                <a:latin typeface="+mn-lt"/>
                <a:ea typeface="+mn-ea"/>
                <a:cs typeface="+mn-cs"/>
              </a:defRPr>
            </a:lvl8pPr>
            <a:lvl9pPr marL="2377440" indent="-182880" algn="l" defTabSz="914400" rtl="0" eaLnBrk="1" latinLnBrk="0" hangingPunct="1">
              <a:spcBef>
                <a:spcPct val="20000"/>
              </a:spcBef>
              <a:buClr>
                <a:schemeClr val="accent4"/>
              </a:buClr>
              <a:buFont typeface="Arial" pitchFamily="34" charset="0"/>
              <a:buChar char="•"/>
              <a:defRPr sz="1400" kern="1200">
                <a:solidFill>
                  <a:schemeClr val="tx2"/>
                </a:solidFill>
                <a:latin typeface="+mn-lt"/>
                <a:ea typeface="+mn-ea"/>
                <a:cs typeface="+mn-cs"/>
              </a:defRPr>
            </a:lvl9pPr>
          </a:lstStyle>
          <a:p>
            <a:pPr marL="0" indent="0">
              <a:spcBef>
                <a:spcPts val="1080"/>
              </a:spcBef>
              <a:buNone/>
              <a:defRPr/>
            </a:pPr>
            <a:endParaRPr lang="en-US" sz="2800" b="1" dirty="0" smtClean="0"/>
          </a:p>
          <a:p>
            <a:pPr marL="114300" indent="0">
              <a:spcBef>
                <a:spcPts val="1200"/>
              </a:spcBef>
              <a:buNone/>
              <a:defRPr/>
            </a:pPr>
            <a:r>
              <a:rPr lang="en-US" sz="3000" b="1" u="sng" dirty="0">
                <a:solidFill>
                  <a:srgbClr val="000000"/>
                </a:solidFill>
              </a:rPr>
              <a:t>Employees Attitudes Towards Training</a:t>
            </a:r>
          </a:p>
          <a:p>
            <a:pPr indent="-342900">
              <a:spcBef>
                <a:spcPts val="1200"/>
              </a:spcBef>
              <a:buClrTx/>
              <a:buFont typeface="Arial"/>
              <a:buChar char="•"/>
              <a:defRPr/>
            </a:pPr>
            <a:r>
              <a:rPr lang="en-US" sz="2800" dirty="0">
                <a:solidFill>
                  <a:srgbClr val="000000"/>
                </a:solidFill>
              </a:rPr>
              <a:t>95.4% would recommend the training to their coworkers.</a:t>
            </a:r>
          </a:p>
          <a:p>
            <a:pPr indent="-342900">
              <a:spcBef>
                <a:spcPts val="1200"/>
              </a:spcBef>
              <a:buClrTx/>
              <a:buFont typeface="Arial"/>
              <a:buChar char="•"/>
              <a:defRPr/>
            </a:pPr>
            <a:r>
              <a:rPr lang="en-US" sz="2800" dirty="0">
                <a:solidFill>
                  <a:srgbClr val="000000"/>
                </a:solidFill>
              </a:rPr>
              <a:t>86.4%  </a:t>
            </a:r>
            <a:r>
              <a:rPr lang="en-US" sz="2800" dirty="0" smtClean="0">
                <a:solidFill>
                  <a:srgbClr val="000000"/>
                </a:solidFill>
              </a:rPr>
              <a:t>report attitudes </a:t>
            </a:r>
            <a:r>
              <a:rPr lang="en-US" sz="2800" dirty="0">
                <a:solidFill>
                  <a:srgbClr val="000000"/>
                </a:solidFill>
              </a:rPr>
              <a:t>towards suicide changed since the training.</a:t>
            </a:r>
          </a:p>
          <a:p>
            <a:pPr indent="-342900">
              <a:spcBef>
                <a:spcPts val="1200"/>
              </a:spcBef>
              <a:buClrTx/>
              <a:buFont typeface="Arial"/>
              <a:buChar char="•"/>
              <a:defRPr/>
            </a:pPr>
            <a:r>
              <a:rPr lang="en-US" sz="2800" dirty="0">
                <a:solidFill>
                  <a:srgbClr val="000000"/>
                </a:solidFill>
              </a:rPr>
              <a:t>81.7% </a:t>
            </a:r>
            <a:r>
              <a:rPr lang="en-US" sz="2800" dirty="0" smtClean="0">
                <a:solidFill>
                  <a:srgbClr val="000000"/>
                </a:solidFill>
              </a:rPr>
              <a:t>felt </a:t>
            </a:r>
            <a:r>
              <a:rPr lang="en-US" sz="2800" dirty="0">
                <a:solidFill>
                  <a:srgbClr val="000000"/>
                </a:solidFill>
              </a:rPr>
              <a:t>more confident </a:t>
            </a:r>
            <a:r>
              <a:rPr lang="en-US" sz="2800" dirty="0" smtClean="0">
                <a:solidFill>
                  <a:srgbClr val="000000"/>
                </a:solidFill>
              </a:rPr>
              <a:t>of their </a:t>
            </a:r>
            <a:r>
              <a:rPr lang="en-US" sz="2800" dirty="0">
                <a:solidFill>
                  <a:srgbClr val="000000"/>
                </a:solidFill>
              </a:rPr>
              <a:t>ability to prevent suicide. </a:t>
            </a:r>
          </a:p>
          <a:p>
            <a:pPr indent="-342900">
              <a:spcBef>
                <a:spcPts val="1200"/>
              </a:spcBef>
              <a:buClrTx/>
              <a:buFont typeface="Arial"/>
              <a:buChar char="•"/>
              <a:defRPr/>
            </a:pPr>
            <a:r>
              <a:rPr lang="en-US" sz="2800" dirty="0">
                <a:solidFill>
                  <a:srgbClr val="000000"/>
                </a:solidFill>
              </a:rPr>
              <a:t>77.3% report a clearer understanding of their role.</a:t>
            </a:r>
          </a:p>
          <a:p>
            <a:pPr marL="0" indent="0">
              <a:spcBef>
                <a:spcPts val="1080"/>
              </a:spcBef>
              <a:buClrTx/>
              <a:buNone/>
              <a:defRPr/>
            </a:pPr>
            <a:r>
              <a:rPr lang="en-US" sz="3000" b="1" u="sng" dirty="0" smtClean="0">
                <a:solidFill>
                  <a:srgbClr val="000000"/>
                </a:solidFill>
              </a:rPr>
              <a:t>Transit Employees’ Personal Experiences with Suicide</a:t>
            </a:r>
          </a:p>
          <a:p>
            <a:pPr marL="457200" indent="-457200">
              <a:spcBef>
                <a:spcPts val="1080"/>
              </a:spcBef>
              <a:buClrTx/>
              <a:buFont typeface="Arial"/>
              <a:buChar char="•"/>
              <a:defRPr/>
            </a:pPr>
            <a:r>
              <a:rPr lang="en-US" sz="2800" dirty="0" smtClean="0">
                <a:solidFill>
                  <a:srgbClr val="000000"/>
                </a:solidFill>
              </a:rPr>
              <a:t>Over 66% of transportation employees have some personal experience with suicide.</a:t>
            </a:r>
          </a:p>
          <a:p>
            <a:pPr marL="457200" indent="-457200">
              <a:spcBef>
                <a:spcPts val="1080"/>
              </a:spcBef>
              <a:buClrTx/>
              <a:buFont typeface="Arial"/>
              <a:buChar char="•"/>
              <a:defRPr/>
            </a:pPr>
            <a:r>
              <a:rPr lang="en-US" sz="2800" dirty="0" smtClean="0">
                <a:solidFill>
                  <a:srgbClr val="000000"/>
                </a:solidFill>
              </a:rPr>
              <a:t>50% know of an employee who has witnessed or been involved in an incident related to suicide. </a:t>
            </a:r>
          </a:p>
          <a:p>
            <a:pPr marL="457200" indent="-457200">
              <a:spcBef>
                <a:spcPts val="1080"/>
              </a:spcBef>
              <a:buClrTx/>
              <a:buFont typeface="Arial"/>
              <a:buChar char="•"/>
              <a:defRPr/>
            </a:pPr>
            <a:r>
              <a:rPr lang="en-US" sz="2800" dirty="0" smtClean="0">
                <a:solidFill>
                  <a:srgbClr val="000000"/>
                </a:solidFill>
              </a:rPr>
              <a:t>34% of transportation employees do not know anyone who has committed suicide.</a:t>
            </a:r>
          </a:p>
        </p:txBody>
      </p:sp>
      <p:pic>
        <p:nvPicPr>
          <p:cNvPr id="54" name="Picture 53" descr="primary_nav_logo.gif"/>
          <p:cNvPicPr>
            <a:picLocks noChangeAspect="1"/>
          </p:cNvPicPr>
          <p:nvPr/>
        </p:nvPicPr>
        <p:blipFill>
          <a:blip r:embed="rId3"/>
          <a:stretch>
            <a:fillRect/>
          </a:stretch>
        </p:blipFill>
        <p:spPr>
          <a:xfrm>
            <a:off x="734292" y="930790"/>
            <a:ext cx="7289660" cy="1940158"/>
          </a:xfrm>
          <a:prstGeom prst="rect">
            <a:avLst/>
          </a:prstGeom>
        </p:spPr>
      </p:pic>
      <p:sp>
        <p:nvSpPr>
          <p:cNvPr id="4" name="Rectangle 3"/>
          <p:cNvSpPr/>
          <p:nvPr/>
        </p:nvSpPr>
        <p:spPr>
          <a:xfrm>
            <a:off x="1018484" y="5592986"/>
            <a:ext cx="17320316" cy="3970318"/>
          </a:xfrm>
          <a:prstGeom prst="rect">
            <a:avLst/>
          </a:prstGeom>
        </p:spPr>
        <p:txBody>
          <a:bodyPr wrap="square">
            <a:spAutoFit/>
          </a:bodyPr>
          <a:lstStyle/>
          <a:p>
            <a:r>
              <a:rPr lang="en-US" sz="2800" dirty="0"/>
              <a:t>The purpose of this study is to examine the impact of a comprehensive railway suicide prevention initiative. Transit professionals who participated in a suicide prevention and safety training were administered a survey that addressed attitudes, knowledge, and self-efficacy </a:t>
            </a:r>
            <a:r>
              <a:rPr lang="en-US" sz="2800" dirty="0" smtClean="0"/>
              <a:t>as they relate </a:t>
            </a:r>
            <a:r>
              <a:rPr lang="en-US" sz="2800" dirty="0"/>
              <a:t>to suicide prevention. Additionally</a:t>
            </a:r>
            <a:r>
              <a:rPr lang="en-US" sz="2800" dirty="0" smtClean="0"/>
              <a:t>, baseline attitudes </a:t>
            </a:r>
            <a:r>
              <a:rPr lang="en-US" sz="2800" dirty="0"/>
              <a:t>and </a:t>
            </a:r>
            <a:r>
              <a:rPr lang="en-US" sz="2800" dirty="0" smtClean="0"/>
              <a:t>knowledge of </a:t>
            </a:r>
            <a:r>
              <a:rPr lang="en-US" sz="2800" dirty="0"/>
              <a:t>community members </a:t>
            </a:r>
            <a:r>
              <a:rPr lang="en-US" sz="2800" dirty="0" smtClean="0"/>
              <a:t>in </a:t>
            </a:r>
            <a:r>
              <a:rPr lang="en-US" sz="2800" dirty="0"/>
              <a:t>three Western US cities was assessed. A reliability analysis of the survey revealed that the three scales (attitudes, knowledge, and self-efficacy) had good reliability with a </a:t>
            </a:r>
            <a:r>
              <a:rPr lang="en-US" sz="2800" dirty="0" err="1"/>
              <a:t>Cronbach’s</a:t>
            </a:r>
            <a:r>
              <a:rPr lang="en-US" sz="2800" dirty="0"/>
              <a:t> alpha of .80 or higher.  The data was analyzed using paired and independent sample t tests. Results indicated that self-efficacy and knowledge significantly improved following the employee training and that older adults and men had less favorable attitudes regarding suicide prevention, and attributed more stigma to suicide than younger adults and women. </a:t>
            </a:r>
          </a:p>
        </p:txBody>
      </p:sp>
      <p:sp>
        <p:nvSpPr>
          <p:cNvPr id="6" name="Rectangle 5"/>
          <p:cNvSpPr/>
          <p:nvPr/>
        </p:nvSpPr>
        <p:spPr>
          <a:xfrm>
            <a:off x="1117002" y="19985868"/>
            <a:ext cx="17722240" cy="13018945"/>
          </a:xfrm>
          <a:prstGeom prst="rect">
            <a:avLst/>
          </a:prstGeom>
        </p:spPr>
        <p:txBody>
          <a:bodyPr wrap="square">
            <a:spAutoFit/>
          </a:bodyPr>
          <a:lstStyle/>
          <a:p>
            <a:r>
              <a:rPr lang="en-US" sz="2800" dirty="0"/>
              <a:t>Researchers developed and administered a survey that addresses baseline attitudes, knowledge, and self-efficacy of community members’ and transit professionals as they relate to suicide prevention in on the railways.  The surveys were administered to the below five samples.  The transit employees were given pre and post training, or initial and follow up surveys to assess changes in attitudes, self-efficacy and knowledge following the training. The community sample was administered surveys during community railroad events.</a:t>
            </a:r>
          </a:p>
          <a:p>
            <a:endParaRPr lang="en-US" sz="2800" b="1" u="sng" dirty="0" smtClean="0"/>
          </a:p>
          <a:p>
            <a:r>
              <a:rPr lang="en-US" sz="2800" b="1" u="sng" dirty="0" smtClean="0"/>
              <a:t>Participants</a:t>
            </a:r>
            <a:r>
              <a:rPr lang="en-US" sz="2800" b="1" dirty="0" smtClean="0"/>
              <a:t>:  </a:t>
            </a:r>
            <a:r>
              <a:rPr lang="en-US" sz="2800" dirty="0" smtClean="0"/>
              <a:t>There </a:t>
            </a:r>
            <a:r>
              <a:rPr lang="en-US" sz="2800" dirty="0"/>
              <a:t>were five separate samples in this study</a:t>
            </a:r>
          </a:p>
          <a:p>
            <a:pPr marL="514350" lvl="0" indent="-514350">
              <a:buFont typeface="+mj-lt"/>
              <a:buAutoNum type="arabicPeriod"/>
            </a:pPr>
            <a:r>
              <a:rPr lang="en-US" sz="2800" dirty="0"/>
              <a:t>Transit employees from </a:t>
            </a:r>
            <a:r>
              <a:rPr lang="en-US" sz="2800" dirty="0" smtClean="0"/>
              <a:t>Agency A </a:t>
            </a:r>
            <a:r>
              <a:rPr lang="en-US" sz="2800" dirty="0"/>
              <a:t>who attended a suicide prevention training (N=15)</a:t>
            </a:r>
          </a:p>
          <a:p>
            <a:pPr marL="514350" lvl="0" indent="-514350">
              <a:buFont typeface="+mj-lt"/>
              <a:buAutoNum type="arabicPeriod"/>
            </a:pPr>
            <a:r>
              <a:rPr lang="en-US" sz="2800" dirty="0"/>
              <a:t>Transit employees from </a:t>
            </a:r>
            <a:r>
              <a:rPr lang="en-US" sz="2800" dirty="0" smtClean="0"/>
              <a:t>Agency </a:t>
            </a:r>
            <a:r>
              <a:rPr lang="en-US" sz="2800" dirty="0"/>
              <a:t>B who attended a suicide prevention training (N=45)</a:t>
            </a:r>
          </a:p>
          <a:p>
            <a:pPr marL="514350" lvl="0" indent="-514350">
              <a:buFont typeface="+mj-lt"/>
              <a:buAutoNum type="arabicPeriod"/>
            </a:pPr>
            <a:r>
              <a:rPr lang="en-US" sz="2800" dirty="0"/>
              <a:t>Comparison group of employees from </a:t>
            </a:r>
            <a:r>
              <a:rPr lang="en-US" sz="2800" dirty="0" smtClean="0"/>
              <a:t>Agency </a:t>
            </a:r>
            <a:r>
              <a:rPr lang="en-US" sz="2800" dirty="0"/>
              <a:t>A who did not attend the training (N=16)</a:t>
            </a:r>
          </a:p>
          <a:p>
            <a:pPr marL="514350" lvl="0" indent="-514350">
              <a:buFont typeface="+mj-lt"/>
              <a:buAutoNum type="arabicPeriod"/>
            </a:pPr>
            <a:r>
              <a:rPr lang="en-US" sz="2800" dirty="0"/>
              <a:t>Comparison group of counseling psychology masters students (N=35)</a:t>
            </a:r>
          </a:p>
          <a:p>
            <a:pPr marL="514350" lvl="0" indent="-514350">
              <a:buFont typeface="+mj-lt"/>
              <a:buAutoNum type="arabicPeriod"/>
            </a:pPr>
            <a:r>
              <a:rPr lang="en-US" sz="2800" dirty="0"/>
              <a:t>Comparison group of community members from three Western cities (N=391</a:t>
            </a:r>
            <a:r>
              <a:rPr lang="en-US" sz="2800" dirty="0" smtClean="0"/>
              <a:t>)</a:t>
            </a:r>
          </a:p>
          <a:p>
            <a:endParaRPr lang="en-US" sz="2800" b="1" u="sng" smtClean="0"/>
          </a:p>
          <a:p>
            <a:r>
              <a:rPr lang="en-US" sz="2800" b="1" u="sng" smtClean="0"/>
              <a:t>Measure</a:t>
            </a:r>
            <a:endParaRPr lang="en-US" sz="2800" b="1" u="sng" dirty="0"/>
          </a:p>
          <a:p>
            <a:r>
              <a:rPr lang="en-US" sz="2800" b="1" i="1" dirty="0"/>
              <a:t>Attitudes Scale: </a:t>
            </a:r>
            <a:r>
              <a:rPr lang="en-US" sz="2800" dirty="0"/>
              <a:t>R</a:t>
            </a:r>
            <a:r>
              <a:rPr lang="en-US" sz="2800" dirty="0" smtClean="0"/>
              <a:t>ange </a:t>
            </a:r>
            <a:r>
              <a:rPr lang="en-US" sz="2800" dirty="0"/>
              <a:t>of scores 16 – 80; the lower the score the better; respondents were asked to rate the degree to which they agree with </a:t>
            </a:r>
            <a:r>
              <a:rPr lang="en-US" sz="2800" dirty="0" smtClean="0"/>
              <a:t>certain statements (sample statements below):</a:t>
            </a:r>
            <a:endParaRPr lang="en-US" sz="2800" dirty="0"/>
          </a:p>
          <a:p>
            <a:pPr marL="904396" lvl="1" indent="-457200">
              <a:buFont typeface="Arial"/>
              <a:buChar char="•"/>
            </a:pPr>
            <a:r>
              <a:rPr lang="en-US" sz="2800" dirty="0"/>
              <a:t>Suicide prevention is not my responsibility.</a:t>
            </a:r>
          </a:p>
          <a:p>
            <a:pPr marL="904396" lvl="1" indent="-457200">
              <a:buFont typeface="Arial"/>
              <a:buChar char="•"/>
            </a:pPr>
            <a:r>
              <a:rPr lang="en-US" sz="2800" dirty="0"/>
              <a:t>It is a sign of personal weakness to receive treatment for suicide.</a:t>
            </a:r>
          </a:p>
          <a:p>
            <a:r>
              <a:rPr lang="en-US" sz="2800" b="1" i="1" dirty="0" smtClean="0"/>
              <a:t>Self</a:t>
            </a:r>
            <a:r>
              <a:rPr lang="en-US" sz="2800" b="1" i="1" dirty="0"/>
              <a:t>-Efficacy Scale: </a:t>
            </a:r>
            <a:r>
              <a:rPr lang="en-US" sz="2800" dirty="0"/>
              <a:t>R</a:t>
            </a:r>
            <a:r>
              <a:rPr lang="en-US" sz="2800" dirty="0" smtClean="0"/>
              <a:t>ange </a:t>
            </a:r>
            <a:r>
              <a:rPr lang="en-US" sz="2800" dirty="0"/>
              <a:t>of possible scores 13-65; the higher the score the better; respondents were asked to rate the degree to which they agree with </a:t>
            </a:r>
            <a:r>
              <a:rPr lang="en-US" sz="2800" dirty="0" smtClean="0"/>
              <a:t>certain statements</a:t>
            </a:r>
            <a:r>
              <a:rPr lang="en-US" sz="2800" dirty="0"/>
              <a:t> </a:t>
            </a:r>
            <a:r>
              <a:rPr lang="en-US" sz="2800" dirty="0" smtClean="0"/>
              <a:t>(sample </a:t>
            </a:r>
            <a:r>
              <a:rPr lang="en-US" sz="2800" dirty="0"/>
              <a:t>statements </a:t>
            </a:r>
            <a:r>
              <a:rPr lang="en-US" sz="2800" dirty="0" smtClean="0"/>
              <a:t>below):</a:t>
            </a:r>
            <a:endParaRPr lang="en-US" sz="2800" dirty="0"/>
          </a:p>
          <a:p>
            <a:pPr marL="904396" lvl="1" indent="-457200">
              <a:buFont typeface="Arial"/>
              <a:buChar char="•"/>
            </a:pPr>
            <a:r>
              <a:rPr lang="en-US" sz="2800" dirty="0"/>
              <a:t>I feel confident that I can help, in some small way, prevent suicide.</a:t>
            </a:r>
          </a:p>
          <a:p>
            <a:pPr marL="904396" lvl="1" indent="-457200">
              <a:buFont typeface="Arial"/>
              <a:buChar char="•"/>
            </a:pPr>
            <a:r>
              <a:rPr lang="en-US" sz="2800" dirty="0"/>
              <a:t>I believe I can recognize a person at risk for suicide.</a:t>
            </a:r>
          </a:p>
          <a:p>
            <a:pPr lvl="0"/>
            <a:r>
              <a:rPr lang="en-US" sz="2800" b="1" i="1" dirty="0" smtClean="0"/>
              <a:t>Knowledge </a:t>
            </a:r>
            <a:r>
              <a:rPr lang="en-US" sz="2800" b="1" i="1" dirty="0"/>
              <a:t>Scale: </a:t>
            </a:r>
            <a:r>
              <a:rPr lang="en-US" sz="2800" dirty="0"/>
              <a:t>R</a:t>
            </a:r>
            <a:r>
              <a:rPr lang="en-US" sz="2800" dirty="0" smtClean="0"/>
              <a:t>ange </a:t>
            </a:r>
            <a:r>
              <a:rPr lang="en-US" sz="2800" dirty="0"/>
              <a:t>of possible scores 6 – 30; the higher the score the better; respondents were asked to rate their level of knowledge of </a:t>
            </a:r>
            <a:r>
              <a:rPr lang="en-US" sz="2800" dirty="0" smtClean="0"/>
              <a:t>certain variables (sample variables below): </a:t>
            </a:r>
            <a:endParaRPr lang="en-US" sz="2800" dirty="0"/>
          </a:p>
          <a:p>
            <a:pPr marL="904396" lvl="1" indent="-457200">
              <a:buFont typeface="Arial"/>
              <a:buChar char="•"/>
            </a:pPr>
            <a:r>
              <a:rPr lang="en-US" sz="2800" dirty="0"/>
              <a:t>Suicide risk </a:t>
            </a:r>
            <a:r>
              <a:rPr lang="en-US" sz="2800" dirty="0" smtClean="0"/>
              <a:t>factors and warning signs</a:t>
            </a:r>
            <a:endParaRPr lang="en-US" sz="2800" dirty="0"/>
          </a:p>
          <a:p>
            <a:pPr marL="904396" lvl="1" indent="-457200">
              <a:buFont typeface="Arial"/>
              <a:buChar char="•"/>
            </a:pPr>
            <a:r>
              <a:rPr lang="en-US" sz="2800" dirty="0" smtClean="0"/>
              <a:t>Information </a:t>
            </a:r>
            <a:r>
              <a:rPr lang="en-US" sz="2800" dirty="0"/>
              <a:t>about resources for help with </a:t>
            </a:r>
            <a:r>
              <a:rPr lang="en-US" sz="2800" dirty="0" smtClean="0"/>
              <a:t>suicide</a:t>
            </a:r>
          </a:p>
          <a:p>
            <a:pPr lvl="1"/>
            <a:endParaRPr lang="en-US" sz="2800" dirty="0" smtClean="0"/>
          </a:p>
          <a:p>
            <a:pPr lvl="0"/>
            <a:r>
              <a:rPr lang="en-US" sz="2800" b="1" u="sng" dirty="0" smtClean="0"/>
              <a:t>Data Analysis</a:t>
            </a:r>
            <a:r>
              <a:rPr lang="en-US" sz="2800" b="1" dirty="0" smtClean="0"/>
              <a:t>: </a:t>
            </a:r>
            <a:r>
              <a:rPr lang="en-US" sz="2800" dirty="0" smtClean="0"/>
              <a:t>The reliability of the scales were determined using </a:t>
            </a:r>
            <a:r>
              <a:rPr lang="en-US" sz="2800" dirty="0"/>
              <a:t>a</a:t>
            </a:r>
            <a:r>
              <a:rPr lang="en-US" sz="2800" dirty="0" smtClean="0"/>
              <a:t> </a:t>
            </a:r>
            <a:r>
              <a:rPr lang="en-US" sz="2800" dirty="0"/>
              <a:t>reliability </a:t>
            </a:r>
            <a:r>
              <a:rPr lang="en-US" sz="2800" dirty="0" smtClean="0"/>
              <a:t>analysis. The </a:t>
            </a:r>
            <a:r>
              <a:rPr lang="en-US" sz="2800" dirty="0"/>
              <a:t>data was analyzed using paired and independent sample t tests.</a:t>
            </a:r>
            <a:endParaRPr lang="en-US" sz="2800" b="1" dirty="0"/>
          </a:p>
          <a:p>
            <a:pPr lvl="0"/>
            <a:endParaRPr lang="en-US" sz="2800" dirty="0"/>
          </a:p>
        </p:txBody>
      </p:sp>
      <p:sp>
        <p:nvSpPr>
          <p:cNvPr id="7" name="Rectangle 6"/>
          <p:cNvSpPr/>
          <p:nvPr/>
        </p:nvSpPr>
        <p:spPr>
          <a:xfrm>
            <a:off x="1129154" y="10530484"/>
            <a:ext cx="17399000" cy="8279189"/>
          </a:xfrm>
          <a:prstGeom prst="rect">
            <a:avLst/>
          </a:prstGeom>
        </p:spPr>
        <p:txBody>
          <a:bodyPr wrap="square">
            <a:spAutoFit/>
          </a:bodyPr>
          <a:lstStyle/>
          <a:p>
            <a:pPr hangingPunct="0"/>
            <a:r>
              <a:rPr lang="en-US" sz="2800" dirty="0" err="1" smtClean="0"/>
              <a:t>Krysinaka</a:t>
            </a:r>
            <a:r>
              <a:rPr lang="en-US" sz="2800" dirty="0" smtClean="0"/>
              <a:t> &amp; De Leo (2008) reviewed </a:t>
            </a:r>
            <a:r>
              <a:rPr lang="en-US" sz="2800" dirty="0"/>
              <a:t>the international literature on suicide by rail and found that suicide involving trains accounted for as much as 12% of all suicides, and up to 94% of attempts were found to result in death.  The impact of suicide on the railway goes far beyond the suicide completer and his or her loved </a:t>
            </a:r>
            <a:r>
              <a:rPr lang="en-US" sz="2800" dirty="0" smtClean="0"/>
              <a:t>ones, </a:t>
            </a:r>
            <a:r>
              <a:rPr lang="en-US" sz="2800" dirty="0"/>
              <a:t>as suicide has a vast impact on communities, transit operators, and transit </a:t>
            </a:r>
            <a:r>
              <a:rPr lang="en-US" sz="2800" dirty="0" smtClean="0"/>
              <a:t>organizations. </a:t>
            </a:r>
            <a:r>
              <a:rPr lang="en-US" sz="2800" dirty="0"/>
              <a:t>For example, </a:t>
            </a:r>
            <a:r>
              <a:rPr lang="en-US" sz="2800" dirty="0" smtClean="0"/>
              <a:t>the operator </a:t>
            </a:r>
            <a:r>
              <a:rPr lang="en-US" sz="2800" dirty="0"/>
              <a:t>driving </a:t>
            </a:r>
            <a:r>
              <a:rPr lang="en-US" sz="2800" dirty="0" smtClean="0"/>
              <a:t>the </a:t>
            </a:r>
            <a:r>
              <a:rPr lang="en-US" sz="2800" dirty="0"/>
              <a:t>train at the time of </a:t>
            </a:r>
            <a:r>
              <a:rPr lang="en-US" sz="2800" dirty="0" smtClean="0"/>
              <a:t>a railway </a:t>
            </a:r>
            <a:r>
              <a:rPr lang="en-US" sz="2800" dirty="0"/>
              <a:t>suicide attempt may experience symptoms related to trauma including, stress, anxiety, depression, and guilt; as a result the operator may suffer from absenteeism or underperformance at work. Additionally, transit </a:t>
            </a:r>
            <a:r>
              <a:rPr lang="en-US" sz="2800" dirty="0" smtClean="0"/>
              <a:t>organizations must </a:t>
            </a:r>
            <a:r>
              <a:rPr lang="en-US" sz="2800" dirty="0"/>
              <a:t>use valuable recourses to investigate incidents and provide services for employees. </a:t>
            </a:r>
          </a:p>
          <a:p>
            <a:pPr algn="just" hangingPunct="0"/>
            <a:endParaRPr lang="en-US" sz="2800" dirty="0" smtClean="0"/>
          </a:p>
          <a:p>
            <a:pPr hangingPunct="0"/>
            <a:r>
              <a:rPr lang="en-US" sz="2800" dirty="0" smtClean="0"/>
              <a:t>Research </a:t>
            </a:r>
            <a:r>
              <a:rPr lang="en-US" sz="2800" dirty="0"/>
              <a:t>on railway suicide has indicated that there may be some discernable risk factors associated with railway suicide. These risk factors include, leaving personal belongings on the railway platform, avoiding eye contact, and exhibiting erratic gestures </a:t>
            </a:r>
            <a:r>
              <a:rPr lang="en-US" sz="2800" dirty="0" smtClean="0"/>
              <a:t>(</a:t>
            </a:r>
            <a:r>
              <a:rPr lang="en-US" sz="2800" dirty="0" err="1" smtClean="0"/>
              <a:t>Lukaschek</a:t>
            </a:r>
            <a:r>
              <a:rPr lang="en-US" sz="2800" dirty="0" smtClean="0"/>
              <a:t>, </a:t>
            </a:r>
            <a:r>
              <a:rPr lang="en-US" sz="2800" dirty="0" err="1" smtClean="0"/>
              <a:t>Baumert</a:t>
            </a:r>
            <a:r>
              <a:rPr lang="en-US" sz="2800" dirty="0" smtClean="0"/>
              <a:t>, &amp; </a:t>
            </a:r>
            <a:r>
              <a:rPr lang="en-US" sz="2800" dirty="0" err="1"/>
              <a:t>Ladwig</a:t>
            </a:r>
            <a:r>
              <a:rPr lang="en-US" sz="2800" dirty="0"/>
              <a:t>, 2011). Additionally, Otto (2012) found that of the 62 railway suicides autopsied, more than 50% had four or more risk factors, such as: withdrawal, anger, anxiety, and statements of hopelessness.  </a:t>
            </a:r>
            <a:r>
              <a:rPr lang="en-US" sz="2800" dirty="0" smtClean="0"/>
              <a:t>Efforts </a:t>
            </a:r>
            <a:r>
              <a:rPr lang="en-US" sz="2800" dirty="0"/>
              <a:t>to reduce suicide on railways have utilized the erection of physical barriers, the posting of warning signs with telephone numbers for hotline crisis counseling, the training of key personnel to identify and intervene with at-risk individuals, and community education. Ecological models of suicide prevention and gatekeeper training programs have been shown to improve attitudes and knowledge regarding suicide and to increase trainees’ likelihood of intervening with a potentially suicidal person (Bean &amp; Baber 2011; Isaac, et. al., 2009)</a:t>
            </a:r>
            <a:r>
              <a:rPr lang="en-US" sz="2800" dirty="0" smtClean="0"/>
              <a:t>.</a:t>
            </a:r>
            <a:endParaRPr lang="en-US" sz="2800" dirty="0"/>
          </a:p>
        </p:txBody>
      </p:sp>
      <p:graphicFrame>
        <p:nvGraphicFramePr>
          <p:cNvPr id="37" name="Table 36"/>
          <p:cNvGraphicFramePr>
            <a:graphicFrameLocks noGrp="1"/>
          </p:cNvGraphicFramePr>
          <p:nvPr>
            <p:extLst>
              <p:ext uri="{D42A27DB-BD31-4B8C-83A1-F6EECF244321}">
                <p14:modId xmlns:p14="http://schemas.microsoft.com/office/powerpoint/2010/main" val="2608210225"/>
              </p:ext>
            </p:extLst>
          </p:nvPr>
        </p:nvGraphicFramePr>
        <p:xfrm>
          <a:off x="19870629" y="6814211"/>
          <a:ext cx="6812280" cy="2561137"/>
        </p:xfrm>
        <a:graphic>
          <a:graphicData uri="http://schemas.openxmlformats.org/drawingml/2006/table">
            <a:tbl>
              <a:tblPr firstRow="1" bandRow="1">
                <a:tableStyleId>{1E171933-4619-4E11-9A3F-F7608DF75F80}</a:tableStyleId>
              </a:tblPr>
              <a:tblGrid>
                <a:gridCol w="2590704"/>
                <a:gridCol w="597366"/>
                <a:gridCol w="1127620"/>
                <a:gridCol w="903647"/>
                <a:gridCol w="1592943"/>
              </a:tblGrid>
              <a:tr h="915217">
                <a:tc>
                  <a:txBody>
                    <a:bodyPr/>
                    <a:lstStyle/>
                    <a:p>
                      <a:pPr algn="ctr"/>
                      <a:r>
                        <a:rPr lang="en-US" sz="2800" dirty="0" smtClean="0"/>
                        <a:t>Scale</a:t>
                      </a:r>
                      <a:endParaRPr lang="en-US" sz="2800" dirty="0"/>
                    </a:p>
                  </a:txBody>
                  <a:tcPr/>
                </a:tc>
                <a:tc>
                  <a:txBody>
                    <a:bodyPr/>
                    <a:lstStyle/>
                    <a:p>
                      <a:pPr algn="ctr"/>
                      <a:r>
                        <a:rPr lang="en-US" sz="2800" dirty="0" smtClean="0"/>
                        <a:t>N</a:t>
                      </a:r>
                      <a:endParaRPr lang="en-US" sz="2800" dirty="0"/>
                    </a:p>
                  </a:txBody>
                  <a:tcPr/>
                </a:tc>
                <a:tc>
                  <a:txBody>
                    <a:bodyPr/>
                    <a:lstStyle/>
                    <a:p>
                      <a:pPr algn="ctr"/>
                      <a:r>
                        <a:rPr lang="en-US" sz="2800" dirty="0" smtClean="0"/>
                        <a:t>Mean</a:t>
                      </a:r>
                      <a:endParaRPr lang="en-US" sz="2800" dirty="0"/>
                    </a:p>
                  </a:txBody>
                  <a:tcPr/>
                </a:tc>
                <a:tc>
                  <a:txBody>
                    <a:bodyPr/>
                    <a:lstStyle/>
                    <a:p>
                      <a:pPr algn="ctr"/>
                      <a:r>
                        <a:rPr lang="en-US" sz="2800" dirty="0" smtClean="0"/>
                        <a:t>SD</a:t>
                      </a:r>
                      <a:endParaRPr lang="en-US" sz="2800" dirty="0"/>
                    </a:p>
                  </a:txBody>
                  <a:tcPr/>
                </a:tc>
                <a:tc>
                  <a:txBody>
                    <a:bodyPr/>
                    <a:lstStyle/>
                    <a:p>
                      <a:pPr algn="ctr"/>
                      <a:r>
                        <a:rPr lang="en-US" sz="2800" dirty="0" smtClean="0"/>
                        <a:t>Alpha</a:t>
                      </a:r>
                    </a:p>
                  </a:txBody>
                  <a:tcPr/>
                </a:tc>
              </a:tr>
              <a:tr h="548640">
                <a:tc>
                  <a:txBody>
                    <a:bodyPr/>
                    <a:lstStyle/>
                    <a:p>
                      <a:pPr algn="l"/>
                      <a:r>
                        <a:rPr lang="en-US" sz="2800" dirty="0" smtClean="0"/>
                        <a:t>1. Attitudes</a:t>
                      </a:r>
                      <a:endParaRPr lang="en-US" sz="2800" dirty="0"/>
                    </a:p>
                  </a:txBody>
                  <a:tcPr/>
                </a:tc>
                <a:tc>
                  <a:txBody>
                    <a:bodyPr/>
                    <a:lstStyle/>
                    <a:p>
                      <a:pPr algn="ctr"/>
                      <a:r>
                        <a:rPr lang="en-US" sz="2800" dirty="0" smtClean="0"/>
                        <a:t>16</a:t>
                      </a:r>
                      <a:endParaRPr lang="en-US" sz="2800" dirty="0"/>
                    </a:p>
                  </a:txBody>
                  <a:tcPr/>
                </a:tc>
                <a:tc>
                  <a:txBody>
                    <a:bodyPr/>
                    <a:lstStyle/>
                    <a:p>
                      <a:pPr algn="ctr"/>
                      <a:r>
                        <a:rPr lang="en-US" sz="2800" dirty="0" smtClean="0"/>
                        <a:t>35.57</a:t>
                      </a:r>
                      <a:endParaRPr lang="en-US" sz="2800" dirty="0"/>
                    </a:p>
                  </a:txBody>
                  <a:tcPr/>
                </a:tc>
                <a:tc>
                  <a:txBody>
                    <a:bodyPr/>
                    <a:lstStyle/>
                    <a:p>
                      <a:pPr algn="ctr"/>
                      <a:r>
                        <a:rPr lang="en-US" sz="2800" dirty="0" smtClean="0"/>
                        <a:t>7.40</a:t>
                      </a:r>
                      <a:endParaRPr lang="en-US" sz="2800" dirty="0"/>
                    </a:p>
                  </a:txBody>
                  <a:tcPr/>
                </a:tc>
                <a:tc>
                  <a:txBody>
                    <a:bodyPr/>
                    <a:lstStyle/>
                    <a:p>
                      <a:pPr algn="ctr"/>
                      <a:r>
                        <a:rPr lang="en-US" sz="2800" dirty="0" smtClean="0"/>
                        <a:t>.808</a:t>
                      </a:r>
                      <a:endParaRPr lang="en-US" sz="2800" dirty="0"/>
                    </a:p>
                  </a:txBody>
                  <a:tcPr/>
                </a:tc>
              </a:tr>
              <a:tr h="548640">
                <a:tc>
                  <a:txBody>
                    <a:bodyPr/>
                    <a:lstStyle/>
                    <a:p>
                      <a:pPr algn="l"/>
                      <a:r>
                        <a:rPr lang="en-US" sz="2800" dirty="0" smtClean="0"/>
                        <a:t>2. Self</a:t>
                      </a:r>
                      <a:r>
                        <a:rPr lang="en-US" sz="2800" baseline="0" dirty="0" smtClean="0"/>
                        <a:t>-efficacy</a:t>
                      </a:r>
                      <a:endParaRPr lang="en-US" sz="2800" dirty="0"/>
                    </a:p>
                  </a:txBody>
                  <a:tcPr/>
                </a:tc>
                <a:tc>
                  <a:txBody>
                    <a:bodyPr/>
                    <a:lstStyle/>
                    <a:p>
                      <a:pPr algn="ctr"/>
                      <a:r>
                        <a:rPr lang="en-US" sz="2800" dirty="0" smtClean="0"/>
                        <a:t>13</a:t>
                      </a:r>
                      <a:endParaRPr lang="en-US" sz="2800" dirty="0"/>
                    </a:p>
                  </a:txBody>
                  <a:tcPr/>
                </a:tc>
                <a:tc>
                  <a:txBody>
                    <a:bodyPr/>
                    <a:lstStyle/>
                    <a:p>
                      <a:pPr algn="ctr"/>
                      <a:r>
                        <a:rPr lang="en-US" sz="2800" dirty="0" smtClean="0"/>
                        <a:t>47.51</a:t>
                      </a:r>
                      <a:endParaRPr lang="en-US" sz="2800" dirty="0"/>
                    </a:p>
                  </a:txBody>
                  <a:tcPr/>
                </a:tc>
                <a:tc>
                  <a:txBody>
                    <a:bodyPr/>
                    <a:lstStyle/>
                    <a:p>
                      <a:pPr algn="ctr"/>
                      <a:r>
                        <a:rPr lang="en-US" sz="2800" dirty="0" smtClean="0"/>
                        <a:t>6.57</a:t>
                      </a:r>
                      <a:endParaRPr lang="en-US" sz="2800" dirty="0"/>
                    </a:p>
                  </a:txBody>
                  <a:tcPr/>
                </a:tc>
                <a:tc>
                  <a:txBody>
                    <a:bodyPr/>
                    <a:lstStyle/>
                    <a:p>
                      <a:pPr algn="ctr"/>
                      <a:r>
                        <a:rPr lang="en-US" sz="2800" dirty="0" smtClean="0"/>
                        <a:t>.860</a:t>
                      </a:r>
                      <a:endParaRPr lang="en-US" sz="2800" dirty="0"/>
                    </a:p>
                  </a:txBody>
                  <a:tcPr/>
                </a:tc>
              </a:tr>
              <a:tr h="548640">
                <a:tc>
                  <a:txBody>
                    <a:bodyPr/>
                    <a:lstStyle/>
                    <a:p>
                      <a:pPr algn="l"/>
                      <a:r>
                        <a:rPr lang="en-US" sz="2800" dirty="0" smtClean="0"/>
                        <a:t>3. </a:t>
                      </a:r>
                      <a:r>
                        <a:rPr lang="en-US" sz="2800" baseline="0" dirty="0" smtClean="0"/>
                        <a:t>Knowledge</a:t>
                      </a:r>
                      <a:endParaRPr lang="en-US" sz="2800" dirty="0"/>
                    </a:p>
                  </a:txBody>
                  <a:tcPr/>
                </a:tc>
                <a:tc>
                  <a:txBody>
                    <a:bodyPr/>
                    <a:lstStyle/>
                    <a:p>
                      <a:pPr algn="ctr"/>
                      <a:r>
                        <a:rPr lang="en-US" sz="2800" dirty="0" smtClean="0"/>
                        <a:t>6</a:t>
                      </a:r>
                      <a:endParaRPr lang="en-US" sz="2800" dirty="0"/>
                    </a:p>
                  </a:txBody>
                  <a:tcPr/>
                </a:tc>
                <a:tc>
                  <a:txBody>
                    <a:bodyPr/>
                    <a:lstStyle/>
                    <a:p>
                      <a:pPr algn="ctr"/>
                      <a:r>
                        <a:rPr lang="en-US" sz="2800" dirty="0" smtClean="0"/>
                        <a:t>17.92</a:t>
                      </a:r>
                      <a:endParaRPr lang="en-US" sz="2800" dirty="0"/>
                    </a:p>
                  </a:txBody>
                  <a:tcPr/>
                </a:tc>
                <a:tc>
                  <a:txBody>
                    <a:bodyPr/>
                    <a:lstStyle/>
                    <a:p>
                      <a:pPr algn="ctr"/>
                      <a:r>
                        <a:rPr lang="en-US" sz="2800" dirty="0" smtClean="0"/>
                        <a:t>4.32</a:t>
                      </a:r>
                      <a:endParaRPr lang="en-US" sz="2800" dirty="0"/>
                    </a:p>
                  </a:txBody>
                  <a:tcPr/>
                </a:tc>
                <a:tc>
                  <a:txBody>
                    <a:bodyPr/>
                    <a:lstStyle/>
                    <a:p>
                      <a:pPr algn="ctr"/>
                      <a:r>
                        <a:rPr lang="en-US" sz="2800" dirty="0" smtClean="0"/>
                        <a:t>.901</a:t>
                      </a:r>
                      <a:endParaRPr lang="en-US" sz="2800" dirty="0"/>
                    </a:p>
                  </a:txBody>
                  <a:tcPr/>
                </a:tc>
              </a:tr>
            </a:tbl>
          </a:graphicData>
        </a:graphic>
      </p:graphicFrame>
      <p:sp>
        <p:nvSpPr>
          <p:cNvPr id="39" name="TextBox 38"/>
          <p:cNvSpPr txBox="1"/>
          <p:nvPr/>
        </p:nvSpPr>
        <p:spPr>
          <a:xfrm>
            <a:off x="19780790" y="9776597"/>
            <a:ext cx="8867173" cy="584776"/>
          </a:xfrm>
          <a:prstGeom prst="rect">
            <a:avLst/>
          </a:prstGeom>
          <a:noFill/>
        </p:spPr>
        <p:txBody>
          <a:bodyPr wrap="square" rtlCol="0">
            <a:spAutoFit/>
          </a:bodyPr>
          <a:lstStyle/>
          <a:p>
            <a:r>
              <a:rPr lang="en-US" sz="3200" b="1" dirty="0" smtClean="0"/>
              <a:t>Pre and Post Training Differences</a:t>
            </a:r>
            <a:endParaRPr lang="en-US" sz="3200" b="1" dirty="0"/>
          </a:p>
        </p:txBody>
      </p:sp>
      <p:graphicFrame>
        <p:nvGraphicFramePr>
          <p:cNvPr id="38" name="Chart 37"/>
          <p:cNvGraphicFramePr>
            <a:graphicFrameLocks/>
          </p:cNvGraphicFramePr>
          <p:nvPr>
            <p:extLst>
              <p:ext uri="{D42A27DB-BD31-4B8C-83A1-F6EECF244321}">
                <p14:modId xmlns:p14="http://schemas.microsoft.com/office/powerpoint/2010/main" val="3828807997"/>
              </p:ext>
            </p:extLst>
          </p:nvPr>
        </p:nvGraphicFramePr>
        <p:xfrm>
          <a:off x="27461193" y="6026150"/>
          <a:ext cx="8039100" cy="4197350"/>
        </p:xfrm>
        <a:graphic>
          <a:graphicData uri="http://schemas.openxmlformats.org/drawingml/2006/chart">
            <c:chart xmlns:c="http://schemas.openxmlformats.org/drawingml/2006/chart" xmlns:r="http://schemas.openxmlformats.org/officeDocument/2006/relationships" r:id="rId4"/>
          </a:graphicData>
        </a:graphic>
      </p:graphicFrame>
      <p:pic>
        <p:nvPicPr>
          <p:cNvPr id="10" name="Picture 9"/>
          <p:cNvPicPr>
            <a:picLocks noChangeAspect="1"/>
          </p:cNvPicPr>
          <p:nvPr/>
        </p:nvPicPr>
        <p:blipFill>
          <a:blip r:embed="rId5"/>
          <a:stretch>
            <a:fillRect/>
          </a:stretch>
        </p:blipFill>
        <p:spPr>
          <a:xfrm>
            <a:off x="36123032" y="6019799"/>
            <a:ext cx="6836833" cy="4377735"/>
          </a:xfrm>
          <a:prstGeom prst="rect">
            <a:avLst/>
          </a:prstGeom>
        </p:spPr>
      </p:pic>
    </p:spTree>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Default Design">
  <a:themeElements>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fontScheme name="Default Desig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l" defTabSz="917575" rtl="0" eaLnBrk="1" fontAlgn="base" latinLnBrk="0" hangingPunct="1">
          <a:lnSpc>
            <a:spcPct val="100000"/>
          </a:lnSpc>
          <a:spcBef>
            <a:spcPct val="0"/>
          </a:spcBef>
          <a:spcAft>
            <a:spcPct val="0"/>
          </a:spcAft>
          <a:buClrTx/>
          <a:buSzTx/>
          <a:buFontTx/>
          <a:buNone/>
          <a:tabLst/>
          <a:defRPr kumimoji="0" lang="en-US" sz="1600" b="0" i="0" u="none" strike="noStrike" cap="none" normalizeH="0" baseline="0" smtClean="0">
            <a:ln>
              <a:noFill/>
            </a:ln>
            <a:solidFill>
              <a:schemeClr val="tx1"/>
            </a:solidFill>
            <a:effectLst/>
            <a:latin typeface="Arial" charset="0"/>
            <a:cs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l" defTabSz="917575" rtl="0" eaLnBrk="1" fontAlgn="base" latinLnBrk="0" hangingPunct="1">
          <a:lnSpc>
            <a:spcPct val="100000"/>
          </a:lnSpc>
          <a:spcBef>
            <a:spcPct val="0"/>
          </a:spcBef>
          <a:spcAft>
            <a:spcPct val="0"/>
          </a:spcAft>
          <a:buClrTx/>
          <a:buSzTx/>
          <a:buFontTx/>
          <a:buNone/>
          <a:tabLst/>
          <a:defRPr kumimoji="0" lang="en-US" sz="1600" b="0" i="0" u="none" strike="noStrike" cap="none" normalizeH="0" baseline="0" smtClean="0">
            <a:ln>
              <a:noFill/>
            </a:ln>
            <a:solidFill>
              <a:schemeClr val="tx1"/>
            </a:solidFill>
            <a:effectLst/>
            <a:latin typeface="Arial" charset="0"/>
            <a:cs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Axis</Template>
  <TotalTime>17635</TotalTime>
  <Words>1567</Words>
  <Application>Microsoft Macintosh PowerPoint</Application>
  <PresentationFormat>Custom</PresentationFormat>
  <Paragraphs>167</Paragraphs>
  <Slides>1</Slides>
  <Notes>1</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Default Design</vt:lpstr>
      <vt:lpstr>PowerPoint Presentation</vt:lpstr>
    </vt:vector>
  </TitlesOfParts>
  <Company>Comtech Services Inc.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Dan Koenig</dc:creator>
  <cp:lastModifiedBy>Keaton Zucker</cp:lastModifiedBy>
  <cp:revision>911</cp:revision>
  <cp:lastPrinted>2013-04-02T15:21:29Z</cp:lastPrinted>
  <dcterms:created xsi:type="dcterms:W3CDTF">1999-11-27T21:51:27Z</dcterms:created>
  <dcterms:modified xsi:type="dcterms:W3CDTF">2014-03-20T22:27:24Z</dcterms:modified>
</cp:coreProperties>
</file>