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7" r:id="rId3"/>
    <p:sldId id="265" r:id="rId4"/>
    <p:sldId id="266" r:id="rId5"/>
    <p:sldId id="263" r:id="rId6"/>
    <p:sldId id="264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A4B"/>
    <a:srgbClr val="000066"/>
    <a:srgbClr val="021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77643" autoAdjust="0"/>
  </p:normalViewPr>
  <p:slideViewPr>
    <p:cSldViewPr snapToGrid="0">
      <p:cViewPr varScale="1">
        <p:scale>
          <a:sx n="76" d="100"/>
          <a:sy n="76" d="100"/>
        </p:scale>
        <p:origin x="-128" y="-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63675-8264-4AA3-B877-36966D858AC3}" type="datetimeFigureOut">
              <a:rPr lang="en-US" smtClean="0"/>
              <a:t>6/19/13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41BA3-F9F9-47D8-8E30-43947CB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5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1BA3-F9F9-47D8-8E30-43947CBD45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9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1BA3-F9F9-47D8-8E30-43947CBD45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9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1BA3-F9F9-47D8-8E30-43947CBD45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9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41BA3-F9F9-47D8-8E30-43947CBD45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4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752-4DFD-47D2-914D-5CF31D1978BE}" type="datetimeFigureOut">
              <a:rPr lang="en-US" smtClean="0"/>
              <a:t>6/19/13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E52A-B2E8-4F91-B275-F8E028BE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7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752-4DFD-47D2-914D-5CF31D1978BE}" type="datetimeFigureOut">
              <a:rPr lang="en-US" smtClean="0"/>
              <a:t>6/19/13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E52A-B2E8-4F91-B275-F8E028BE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8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752-4DFD-47D2-914D-5CF31D1978BE}" type="datetimeFigureOut">
              <a:rPr lang="en-US" smtClean="0"/>
              <a:t>6/19/13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E52A-B2E8-4F91-B275-F8E028BE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2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752-4DFD-47D2-914D-5CF31D1978BE}" type="datetimeFigureOut">
              <a:rPr lang="en-US" smtClean="0"/>
              <a:t>6/19/13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E52A-B2E8-4F91-B275-F8E028BE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5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752-4DFD-47D2-914D-5CF31D1978BE}" type="datetimeFigureOut">
              <a:rPr lang="en-US" smtClean="0"/>
              <a:t>6/19/13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E52A-B2E8-4F91-B275-F8E028BE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2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752-4DFD-47D2-914D-5CF31D1978BE}" type="datetimeFigureOut">
              <a:rPr lang="en-US" smtClean="0"/>
              <a:t>6/19/13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E52A-B2E8-4F91-B275-F8E028BE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6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752-4DFD-47D2-914D-5CF31D1978BE}" type="datetimeFigureOut">
              <a:rPr lang="en-US" smtClean="0"/>
              <a:t>6/19/13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E52A-B2E8-4F91-B275-F8E028BE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5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752-4DFD-47D2-914D-5CF31D1978BE}" type="datetimeFigureOut">
              <a:rPr lang="en-US" smtClean="0"/>
              <a:t>6/19/13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E52A-B2E8-4F91-B275-F8E028BE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752-4DFD-47D2-914D-5CF31D1978BE}" type="datetimeFigureOut">
              <a:rPr lang="en-US" smtClean="0"/>
              <a:t>6/19/13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E52A-B2E8-4F91-B275-F8E028BE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752-4DFD-47D2-914D-5CF31D1978BE}" type="datetimeFigureOut">
              <a:rPr lang="en-US" smtClean="0"/>
              <a:t>6/19/13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E52A-B2E8-4F91-B275-F8E028BE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2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E752-4DFD-47D2-914D-5CF31D1978BE}" type="datetimeFigureOut">
              <a:rPr lang="en-US" smtClean="0"/>
              <a:t>6/19/13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E52A-B2E8-4F91-B275-F8E028BE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4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0E752-4DFD-47D2-914D-5CF31D1978BE}" type="datetimeFigureOut">
              <a:rPr lang="en-US" smtClean="0"/>
              <a:t>6/19/13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E52A-B2E8-4F91-B275-F8E028BE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7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7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3000"/>
                <a:satMod val="150000"/>
                <a:shade val="98000"/>
                <a:lumMod val="102000"/>
              </a:schemeClr>
            </a:gs>
            <a:gs pos="30000">
              <a:schemeClr val="bg1">
                <a:tint val="98000"/>
                <a:satMod val="130000"/>
                <a:shade val="90000"/>
                <a:lumMod val="103000"/>
              </a:schemeClr>
            </a:gs>
            <a:gs pos="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59" y="3991209"/>
            <a:ext cx="1954836" cy="654339"/>
          </a:xfrm>
          <a:prstGeom prst="rect">
            <a:avLst/>
          </a:prstGeom>
        </p:spPr>
      </p:pic>
      <p:pic>
        <p:nvPicPr>
          <p:cNvPr id="13" name="Picture 12" descr="fiuhorizontaltrans_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59" y="4180578"/>
            <a:ext cx="1932167" cy="347790"/>
          </a:xfrm>
          <a:prstGeom prst="rect">
            <a:avLst/>
          </a:prstGeom>
        </p:spPr>
      </p:pic>
      <p:pic>
        <p:nvPicPr>
          <p:cNvPr id="14" name="Picture 13" descr="UA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03" y="4122415"/>
            <a:ext cx="1481821" cy="429728"/>
          </a:xfrm>
          <a:prstGeom prst="rect">
            <a:avLst/>
          </a:prstGeom>
        </p:spPr>
      </p:pic>
      <p:pic>
        <p:nvPicPr>
          <p:cNvPr id="15" name="Picture 14" descr="UnivID G CMYK O 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09" y="3983860"/>
            <a:ext cx="1854783" cy="612078"/>
          </a:xfrm>
          <a:prstGeom prst="rect">
            <a:avLst/>
          </a:prstGeom>
        </p:spPr>
      </p:pic>
      <p:pic>
        <p:nvPicPr>
          <p:cNvPr id="2" name="Picture 1" descr="NCTSPM long 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769"/>
            <a:ext cx="12192000" cy="18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2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3000"/>
                <a:satMod val="150000"/>
                <a:shade val="98000"/>
                <a:lumMod val="102000"/>
              </a:schemeClr>
            </a:gs>
            <a:gs pos="30000">
              <a:schemeClr val="bg1">
                <a:tint val="98000"/>
                <a:satMod val="130000"/>
                <a:shade val="90000"/>
                <a:lumMod val="103000"/>
              </a:schemeClr>
            </a:gs>
            <a:gs pos="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18" y="5328133"/>
            <a:ext cx="1954836" cy="654339"/>
          </a:xfrm>
          <a:prstGeom prst="rect">
            <a:avLst/>
          </a:prstGeom>
        </p:spPr>
      </p:pic>
      <p:pic>
        <p:nvPicPr>
          <p:cNvPr id="13" name="Picture 12" descr="fiuhorizontaltrans_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8" y="5517502"/>
            <a:ext cx="1932167" cy="347790"/>
          </a:xfrm>
          <a:prstGeom prst="rect">
            <a:avLst/>
          </a:prstGeom>
        </p:spPr>
      </p:pic>
      <p:pic>
        <p:nvPicPr>
          <p:cNvPr id="14" name="Picture 13" descr="UA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62" y="5459339"/>
            <a:ext cx="1481821" cy="429728"/>
          </a:xfrm>
          <a:prstGeom prst="rect">
            <a:avLst/>
          </a:prstGeom>
        </p:spPr>
      </p:pic>
      <p:pic>
        <p:nvPicPr>
          <p:cNvPr id="15" name="Picture 14" descr="UnivID G CMYK O 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68" y="5320784"/>
            <a:ext cx="1854783" cy="612078"/>
          </a:xfrm>
          <a:prstGeom prst="rect">
            <a:avLst/>
          </a:prstGeom>
        </p:spPr>
      </p:pic>
      <p:pic>
        <p:nvPicPr>
          <p:cNvPr id="2" name="Picture 1" descr="NCTSPM long 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92" y="4211309"/>
            <a:ext cx="6866902" cy="10193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1850" y="1673448"/>
            <a:ext cx="959379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12A4B"/>
                </a:solidFill>
                <a:ea typeface="+mj-ea"/>
                <a:cs typeface="Arial" charset="0"/>
              </a:rPr>
              <a:t>ALTERNATE FIRST SLIDE WITH AREA FOR HEADER</a:t>
            </a:r>
          </a:p>
          <a:p>
            <a:pPr algn="ctr"/>
            <a:r>
              <a:rPr lang="en-US" sz="2800" b="1" dirty="0" smtClean="0">
                <a:solidFill>
                  <a:srgbClr val="012A4B"/>
                </a:solidFill>
                <a:ea typeface="+mj-ea"/>
                <a:cs typeface="Arial" charset="0"/>
              </a:rPr>
              <a:t>Name</a:t>
            </a:r>
          </a:p>
          <a:p>
            <a:pPr algn="ctr"/>
            <a:r>
              <a:rPr lang="en-US" sz="2800" b="1" dirty="0" smtClean="0">
                <a:solidFill>
                  <a:srgbClr val="012A4B"/>
                </a:solidFill>
                <a:ea typeface="+mj-ea"/>
                <a:cs typeface="Arial" charset="0"/>
              </a:rPr>
              <a:t>Date</a:t>
            </a:r>
          </a:p>
          <a:p>
            <a:pPr algn="ctr"/>
            <a:r>
              <a:rPr lang="en-US" sz="2800" b="1" dirty="0" err="1" smtClean="0">
                <a:solidFill>
                  <a:srgbClr val="012A4B"/>
                </a:solidFill>
                <a:ea typeface="+mj-ea"/>
                <a:cs typeface="Arial" charset="0"/>
              </a:rPr>
              <a:t>Etc</a:t>
            </a:r>
            <a:endParaRPr lang="en-US" sz="2800" b="1" dirty="0" smtClean="0">
              <a:solidFill>
                <a:srgbClr val="012A4B"/>
              </a:solidFill>
              <a:ea typeface="+mj-ea"/>
              <a:cs typeface="Arial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12A4B"/>
                </a:solidFill>
                <a:latin typeface="+mn-lt"/>
                <a:cs typeface="Arial" charset="0"/>
              </a:rPr>
              <a:t>TITLE</a:t>
            </a:r>
            <a:endParaRPr lang="en-US" sz="3600" b="1" dirty="0" smtClean="0">
              <a:solidFill>
                <a:srgbClr val="012A4B"/>
              </a:solidFill>
              <a:latin typeface="+mn-lt"/>
              <a:cs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58284" y="1659987"/>
            <a:ext cx="7247759" cy="443294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12A4B"/>
                </a:solidFill>
                <a:cs typeface="Arial" charset="0"/>
              </a:rPr>
              <a:t>Bullet</a:t>
            </a:r>
          </a:p>
          <a:p>
            <a:r>
              <a:rPr lang="en-US" sz="2400" b="1" dirty="0" smtClean="0">
                <a:solidFill>
                  <a:srgbClr val="012A4B"/>
                </a:solidFill>
                <a:cs typeface="Arial" charset="0"/>
              </a:rPr>
              <a:t>Bullet</a:t>
            </a:r>
            <a:endParaRPr lang="en-US" sz="2400" b="1" dirty="0" smtClean="0">
              <a:solidFill>
                <a:srgbClr val="012A4B"/>
              </a:solidFill>
              <a:cs typeface="Arial" charset="0"/>
            </a:endParaRPr>
          </a:p>
          <a:p>
            <a:pPr>
              <a:spcBef>
                <a:spcPts val="1200"/>
              </a:spcBef>
            </a:pPr>
            <a:endParaRPr lang="en-US" sz="2400" b="1" dirty="0" smtClean="0">
              <a:solidFill>
                <a:srgbClr val="012A4B"/>
              </a:solidFill>
              <a:cs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275" y="2147015"/>
            <a:ext cx="3374116" cy="384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CTSPM long log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r="24725" b="21576"/>
          <a:stretch/>
        </p:blipFill>
        <p:spPr>
          <a:xfrm>
            <a:off x="10296391" y="6161648"/>
            <a:ext cx="1648027" cy="4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3000"/>
                <a:satMod val="150000"/>
                <a:shade val="98000"/>
                <a:lumMod val="102000"/>
              </a:schemeClr>
            </a:gs>
            <a:gs pos="30000">
              <a:schemeClr val="bg1">
                <a:tint val="98000"/>
                <a:satMod val="130000"/>
                <a:shade val="90000"/>
                <a:lumMod val="103000"/>
              </a:schemeClr>
            </a:gs>
            <a:gs pos="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1167" y="434751"/>
            <a:ext cx="7507773" cy="4342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12A4B"/>
                </a:solidFill>
                <a:cs typeface="Avenir Next Demi Bold"/>
              </a:rPr>
              <a:t>TITLE</a:t>
            </a:r>
          </a:p>
          <a:p>
            <a:pPr>
              <a:spcBef>
                <a:spcPts val="400"/>
              </a:spcBef>
            </a:pPr>
            <a:r>
              <a:rPr lang="en-US" sz="2000" dirty="0" smtClean="0">
                <a:solidFill>
                  <a:srgbClr val="012A4B"/>
                </a:solidFill>
                <a:cs typeface="Avenir Book"/>
              </a:rPr>
              <a:t>Bullet</a:t>
            </a:r>
          </a:p>
          <a:p>
            <a:pPr>
              <a:spcBef>
                <a:spcPts val="400"/>
              </a:spcBef>
            </a:pPr>
            <a:r>
              <a:rPr lang="en-US" sz="2000" dirty="0" smtClean="0">
                <a:solidFill>
                  <a:srgbClr val="012A4B"/>
                </a:solidFill>
                <a:cs typeface="Avenir Book"/>
              </a:rPr>
              <a:t>Bullet</a:t>
            </a:r>
            <a:endParaRPr lang="en-US" sz="2000" dirty="0" smtClean="0">
              <a:solidFill>
                <a:srgbClr val="012A4B"/>
              </a:solidFill>
              <a:cs typeface="Avenir Book"/>
            </a:endParaRPr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rgbClr val="012A4B"/>
                </a:solidFill>
                <a:cs typeface="Avenir Book"/>
              </a:rPr>
              <a:t>Bullet</a:t>
            </a:r>
          </a:p>
          <a:p>
            <a:pPr marL="0" indent="0">
              <a:spcBef>
                <a:spcPts val="400"/>
              </a:spcBef>
              <a:buNone/>
            </a:pPr>
            <a:endParaRPr lang="en-US" sz="2000" dirty="0" smtClean="0">
              <a:solidFill>
                <a:srgbClr val="012A4B"/>
              </a:solidFill>
              <a:cs typeface="Avenir Book"/>
            </a:endParaRPr>
          </a:p>
          <a:p>
            <a:pPr marL="0" indent="0">
              <a:buNone/>
            </a:pPr>
            <a:endParaRPr lang="en-US" sz="800" dirty="0">
              <a:solidFill>
                <a:srgbClr val="012A4B"/>
              </a:solidFill>
              <a:cs typeface="Avenir Book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12A4B"/>
                </a:solidFill>
                <a:cs typeface="Avenir Next Demi Bold"/>
              </a:rPr>
              <a:t>TITLE</a:t>
            </a:r>
          </a:p>
          <a:p>
            <a:pPr>
              <a:spcBef>
                <a:spcPts val="400"/>
              </a:spcBef>
            </a:pPr>
            <a:r>
              <a:rPr lang="en-US" sz="2000" dirty="0" smtClean="0">
                <a:solidFill>
                  <a:srgbClr val="012A4B"/>
                </a:solidFill>
                <a:cs typeface="Avenir Book"/>
              </a:rPr>
              <a:t>Bullet</a:t>
            </a:r>
            <a:endParaRPr lang="en-US" sz="2000" dirty="0" smtClean="0">
              <a:solidFill>
                <a:srgbClr val="012A4B"/>
              </a:solidFill>
              <a:cs typeface="Avenir Book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800" dirty="0">
              <a:solidFill>
                <a:srgbClr val="012A4B"/>
              </a:solidFill>
              <a:cs typeface="Avenir Book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012A4B"/>
                </a:solidFill>
                <a:latin typeface="Avenir Next Demi Bold"/>
                <a:cs typeface="Avenir Next Demi Bold"/>
              </a:rPr>
              <a:t>##</a:t>
            </a:r>
            <a:r>
              <a:rPr lang="en-US" sz="2400" dirty="0" smtClean="0">
                <a:solidFill>
                  <a:srgbClr val="012A4B"/>
                </a:solidFill>
                <a:latin typeface="Avenir Next Demi Bold"/>
                <a:cs typeface="Avenir Next Demi Bold"/>
              </a:rPr>
              <a:t> </a:t>
            </a:r>
            <a:r>
              <a:rPr lang="en-US" sz="2000" dirty="0" smtClean="0">
                <a:solidFill>
                  <a:srgbClr val="012A4B"/>
                </a:solidFill>
                <a:latin typeface="Avenir Next Demi Bold"/>
                <a:cs typeface="Avenir Next Demi Bold"/>
              </a:rPr>
              <a:t>FACT/INFO</a:t>
            </a:r>
            <a:endParaRPr lang="en-US" sz="2000" dirty="0">
              <a:solidFill>
                <a:srgbClr val="012A4B"/>
              </a:solidFill>
              <a:latin typeface="Avenir Next Demi Bold"/>
              <a:cs typeface="Avenir Next Demi Bold"/>
            </a:endParaRPr>
          </a:p>
        </p:txBody>
      </p:sp>
      <p:pic>
        <p:nvPicPr>
          <p:cNvPr id="6" name="Picture 5" descr="NCTSPM long log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r="24725" b="21576"/>
          <a:stretch/>
        </p:blipFill>
        <p:spPr>
          <a:xfrm>
            <a:off x="10296391" y="6161648"/>
            <a:ext cx="1648027" cy="490367"/>
          </a:xfrm>
          <a:prstGeom prst="rect">
            <a:avLst/>
          </a:prstGeom>
        </p:spPr>
      </p:pic>
      <p:pic>
        <p:nvPicPr>
          <p:cNvPr id="3" name="Picture 2" descr="NCTSPM Diagr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76" y="0"/>
            <a:ext cx="6123325" cy="6123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00717" y="5356934"/>
            <a:ext cx="6096000" cy="7027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rgbClr val="012A4B"/>
                </a:solidFill>
                <a:cs typeface="Avenir Next Demi Bold"/>
              </a:rPr>
              <a:t>GRAPHIC TITLE</a:t>
            </a:r>
          </a:p>
          <a:p>
            <a:pPr lvl="0" algn="ctr">
              <a:lnSpc>
                <a:spcPct val="90000"/>
              </a:lnSpc>
              <a:spcBef>
                <a:spcPts val="400"/>
              </a:spcBef>
            </a:pPr>
            <a:r>
              <a:rPr lang="en-US" sz="2000" dirty="0" smtClean="0">
                <a:solidFill>
                  <a:srgbClr val="012A4B"/>
                </a:solidFill>
                <a:cs typeface="Avenir Book"/>
              </a:rPr>
              <a:t>Graphic Description</a:t>
            </a:r>
            <a:endParaRPr lang="en-US" sz="2800" dirty="0">
              <a:solidFill>
                <a:srgbClr val="012A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8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09601" y="609602"/>
            <a:ext cx="977398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12A4B"/>
                </a:solidFill>
              </a:rPr>
              <a:t>Title</a:t>
            </a:r>
            <a:endParaRPr lang="en-US" sz="4000" b="1" dirty="0" smtClean="0">
              <a:solidFill>
                <a:srgbClr val="012A4B"/>
              </a:solidFill>
            </a:endParaRPr>
          </a:p>
          <a:p>
            <a:endParaRPr lang="en-US" sz="2400" dirty="0" smtClean="0">
              <a:solidFill>
                <a:srgbClr val="012A4B"/>
              </a:solidFill>
            </a:endParaRPr>
          </a:p>
          <a:p>
            <a:r>
              <a:rPr lang="en-US" sz="2800" b="1" dirty="0" smtClean="0">
                <a:solidFill>
                  <a:srgbClr val="012A4B"/>
                </a:solidFill>
              </a:rPr>
              <a:t>Paragraph of text.</a:t>
            </a:r>
            <a:endParaRPr lang="en-US" sz="2800" dirty="0" smtClean="0">
              <a:solidFill>
                <a:srgbClr val="012A4B"/>
              </a:solidFill>
            </a:endParaRPr>
          </a:p>
          <a:p>
            <a:endParaRPr lang="en-US" sz="3200" dirty="0">
              <a:solidFill>
                <a:srgbClr val="012A4B"/>
              </a:solidFill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812801" y="6191157"/>
            <a:ext cx="6675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Footer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NCTSPM long log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r="24725" b="21576"/>
          <a:stretch/>
        </p:blipFill>
        <p:spPr>
          <a:xfrm>
            <a:off x="10296391" y="6161648"/>
            <a:ext cx="1648027" cy="4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12A4B"/>
                </a:solidFill>
                <a:latin typeface="+mn-lt"/>
                <a:cs typeface="Times New Roman" pitchFamily="18" charset="0"/>
              </a:rPr>
              <a:t>TITLE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5"/>
            <a:ext cx="9146977" cy="4351338"/>
          </a:xfrm>
        </p:spPr>
        <p:txBody>
          <a:bodyPr/>
          <a:lstStyle/>
          <a:p>
            <a:pPr marL="223838" indent="-17145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012A4B"/>
                </a:solidFill>
                <a:cs typeface="Times New Roman" pitchFamily="18" charset="0"/>
              </a:rPr>
              <a:t>Bullet</a:t>
            </a:r>
          </a:p>
          <a:p>
            <a:pPr marL="223838" indent="-17145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012A4B"/>
                </a:solidFill>
                <a:cs typeface="Times New Roman" pitchFamily="18" charset="0"/>
              </a:rPr>
              <a:t>Bullet</a:t>
            </a:r>
            <a:endParaRPr lang="en-US" b="1" dirty="0" smtClean="0">
              <a:solidFill>
                <a:srgbClr val="012A4B"/>
              </a:solidFill>
              <a:cs typeface="Times New Roman" pitchFamily="18" charset="0"/>
            </a:endParaRPr>
          </a:p>
          <a:p>
            <a:pPr marL="223838" indent="-17145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012A4B"/>
                </a:solidFill>
                <a:cs typeface="Times New Roman" pitchFamily="18" charset="0"/>
              </a:rPr>
              <a:t>Bullet</a:t>
            </a:r>
            <a:endParaRPr lang="en-US" b="1" dirty="0">
              <a:solidFill>
                <a:srgbClr val="012A4B"/>
              </a:solidFill>
              <a:cs typeface="Times New Roman" pitchFamily="18" charset="0"/>
            </a:endParaRPr>
          </a:p>
          <a:p>
            <a:pPr marL="223838" indent="-17145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012A4B"/>
                </a:solidFill>
                <a:cs typeface="Times New Roman" pitchFamily="18" charset="0"/>
              </a:rPr>
              <a:t>Bullet</a:t>
            </a:r>
            <a:endParaRPr lang="en-US" b="1" dirty="0">
              <a:solidFill>
                <a:srgbClr val="012A4B"/>
              </a:solidFill>
              <a:cs typeface="Times New Roman" pitchFamily="18" charset="0"/>
            </a:endParaRPr>
          </a:p>
          <a:p>
            <a:pPr marL="223838" indent="-17145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012A4B"/>
                </a:solidFill>
                <a:cs typeface="Times New Roman" pitchFamily="18" charset="0"/>
              </a:rPr>
              <a:t>Bullet</a:t>
            </a:r>
            <a:endParaRPr lang="en-US" b="1" dirty="0">
              <a:solidFill>
                <a:srgbClr val="012A4B"/>
              </a:solidFill>
              <a:cs typeface="Times New Roman" pitchFamily="18" charset="0"/>
            </a:endParaRPr>
          </a:p>
          <a:p>
            <a:pPr marL="52388" indent="0">
              <a:spcBef>
                <a:spcPts val="1200"/>
              </a:spcBef>
              <a:buNone/>
              <a:defRPr/>
            </a:pPr>
            <a:endParaRPr lang="en-US" b="1" dirty="0">
              <a:solidFill>
                <a:srgbClr val="012A4B"/>
              </a:solidFill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012A4B"/>
              </a:solidFill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solidFill>
                <a:srgbClr val="012A4B"/>
              </a:solidFill>
            </a:endParaRPr>
          </a:p>
          <a:p>
            <a:endParaRPr lang="en-US" dirty="0"/>
          </a:p>
        </p:txBody>
      </p:sp>
      <p:pic>
        <p:nvPicPr>
          <p:cNvPr id="5" name="Picture 3" descr="C:\Users\aleous3\AppData\Local\Microsoft\Windows\Temporary Internet Files\Content.IE5\2PGJG6HM\MP9004443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322" y="1915046"/>
            <a:ext cx="2034662" cy="13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aleous3\AppData\Local\Microsoft\Windows\Temporary Internet Files\Content.IE5\4BIVNW7U\MP90017899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322" y="4619735"/>
            <a:ext cx="2034664" cy="135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CTSPM long logo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r="24725" b="21576"/>
          <a:stretch/>
        </p:blipFill>
        <p:spPr>
          <a:xfrm>
            <a:off x="10296391" y="6161648"/>
            <a:ext cx="1648027" cy="490367"/>
          </a:xfrm>
          <a:prstGeom prst="rect">
            <a:avLst/>
          </a:prstGeom>
        </p:spPr>
      </p:pic>
      <p:pic>
        <p:nvPicPr>
          <p:cNvPr id="8" name="Picture 7" descr="image descrip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365" y="3399426"/>
            <a:ext cx="2042436" cy="108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83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851" y="3250001"/>
            <a:ext cx="4756021" cy="28141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12A4B"/>
                </a:solidFill>
                <a:latin typeface="+mn-lt"/>
              </a:rPr>
              <a:t>TITLE</a:t>
            </a:r>
            <a:endParaRPr lang="en-US" b="1" dirty="0">
              <a:solidFill>
                <a:srgbClr val="012A4B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748" y="1402252"/>
            <a:ext cx="740392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12A4B"/>
                </a:solidFill>
              </a:rPr>
              <a:t>SUBTITLE</a:t>
            </a:r>
          </a:p>
          <a:p>
            <a:r>
              <a:rPr lang="en-US" sz="2200" b="1" dirty="0" smtClean="0">
                <a:solidFill>
                  <a:srgbClr val="012A4B"/>
                </a:solidFill>
              </a:rPr>
              <a:t>Bullet</a:t>
            </a:r>
          </a:p>
          <a:p>
            <a:r>
              <a:rPr lang="en-US" sz="2200" b="1" dirty="0" smtClean="0">
                <a:solidFill>
                  <a:srgbClr val="012A4B"/>
                </a:solidFill>
              </a:rPr>
              <a:t>Bullet</a:t>
            </a:r>
          </a:p>
          <a:p>
            <a:r>
              <a:rPr lang="en-US" sz="2200" b="1" dirty="0" smtClean="0">
                <a:solidFill>
                  <a:srgbClr val="012A4B"/>
                </a:solidFill>
              </a:rPr>
              <a:t>Bullet</a:t>
            </a:r>
            <a:endParaRPr lang="en-US" sz="2200" b="1" dirty="0">
              <a:solidFill>
                <a:srgbClr val="012A4B"/>
              </a:solidFill>
            </a:endParaRPr>
          </a:p>
          <a:p>
            <a:endParaRPr lang="en-US" sz="2200" dirty="0" smtClean="0">
              <a:solidFill>
                <a:srgbClr val="012A4B"/>
              </a:solidFill>
            </a:endParaRPr>
          </a:p>
          <a:p>
            <a:pPr lvl="1"/>
            <a:endParaRPr lang="en-US" sz="2200" dirty="0" smtClean="0">
              <a:solidFill>
                <a:srgbClr val="012A4B"/>
              </a:solidFill>
            </a:endParaRPr>
          </a:p>
          <a:p>
            <a:pPr lvl="1"/>
            <a:endParaRPr lang="en-US" sz="2200" dirty="0" smtClean="0">
              <a:solidFill>
                <a:srgbClr val="012A4B"/>
              </a:solidFill>
            </a:endParaRPr>
          </a:p>
          <a:p>
            <a:pPr lvl="1"/>
            <a:endParaRPr lang="en-US" sz="2200" dirty="0">
              <a:solidFill>
                <a:srgbClr val="012A4B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987765" y="3408951"/>
            <a:ext cx="4855635" cy="316647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HEADER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Bullet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Bullet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Bullet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NCTSPM long log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r="24725" b="21576"/>
          <a:stretch/>
        </p:blipFill>
        <p:spPr>
          <a:xfrm>
            <a:off x="10296391" y="6161648"/>
            <a:ext cx="1648027" cy="4903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6401"/>
          <a:stretch/>
        </p:blipFill>
        <p:spPr>
          <a:xfrm>
            <a:off x="9194508" y="1126961"/>
            <a:ext cx="2496365" cy="19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3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53</Words>
  <Application>Microsoft Macintosh PowerPoint</Application>
  <PresentationFormat>Custom</PresentationFormat>
  <Paragraphs>46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TITLE</vt:lpstr>
      <vt:lpstr>PowerPoint Presentation</vt:lpstr>
      <vt:lpstr>PowerPoint Presentation</vt:lpstr>
      <vt:lpstr>TITLE</vt:lpstr>
      <vt:lpstr>TITLE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Leous, Audrey F</dc:creator>
  <cp:lastModifiedBy>J H</cp:lastModifiedBy>
  <cp:revision>25</cp:revision>
  <dcterms:created xsi:type="dcterms:W3CDTF">2013-04-30T20:00:40Z</dcterms:created>
  <dcterms:modified xsi:type="dcterms:W3CDTF">2013-06-19T17:31:37Z</dcterms:modified>
</cp:coreProperties>
</file>