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1"/>
  </p:notesMasterIdLst>
  <p:sldIdLst>
    <p:sldId id="256" r:id="rId2"/>
    <p:sldId id="309" r:id="rId3"/>
    <p:sldId id="281" r:id="rId4"/>
    <p:sldId id="329" r:id="rId5"/>
    <p:sldId id="347" r:id="rId6"/>
    <p:sldId id="350" r:id="rId7"/>
    <p:sldId id="349" r:id="rId8"/>
    <p:sldId id="338" r:id="rId9"/>
    <p:sldId id="330" r:id="rId10"/>
    <p:sldId id="339" r:id="rId11"/>
    <p:sldId id="341" r:id="rId12"/>
    <p:sldId id="342" r:id="rId13"/>
    <p:sldId id="340" r:id="rId14"/>
    <p:sldId id="343" r:id="rId15"/>
    <p:sldId id="328" r:id="rId16"/>
    <p:sldId id="344" r:id="rId17"/>
    <p:sldId id="294" r:id="rId18"/>
    <p:sldId id="351" r:id="rId19"/>
    <p:sldId id="29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7133" autoAdjust="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F23CCC-2266-48ED-A1D6-11588534A2A3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AC97C6F-E8AB-4708-878F-DC224FA5F949}">
      <dgm:prSet phldrT="[Text]" custT="1"/>
      <dgm:spPr>
        <a:xfrm>
          <a:off x="3407236" y="1156725"/>
          <a:ext cx="2468878" cy="662537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6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Traffic Incident Management Program</a:t>
          </a:r>
          <a:endParaRPr lang="en-US" sz="16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E2373689-E588-477B-B8D9-F6617D89B7B7}" type="parTrans" cxnId="{004A6D48-D557-47E2-A0D9-01419523F365}">
      <dgm:prSet/>
      <dgm:spPr/>
      <dgm:t>
        <a:bodyPr/>
        <a:lstStyle/>
        <a:p>
          <a:endParaRPr lang="en-US"/>
        </a:p>
      </dgm:t>
    </dgm:pt>
    <dgm:pt modelId="{804AD451-A813-4578-B344-9F7755E08504}" type="sibTrans" cxnId="{004A6D48-D557-47E2-A0D9-01419523F365}">
      <dgm:prSet/>
      <dgm:spPr/>
      <dgm:t>
        <a:bodyPr/>
        <a:lstStyle/>
        <a:p>
          <a:endParaRPr lang="en-US"/>
        </a:p>
      </dgm:t>
    </dgm:pt>
    <dgm:pt modelId="{86B3D2C4-766F-4B1C-BCDD-B9010E6B6E41}">
      <dgm:prSet phldrT="[Text]" custT="1"/>
      <dgm:spPr>
        <a:xfrm>
          <a:off x="906893" y="1991848"/>
          <a:ext cx="1005842" cy="410916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4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Strategic</a:t>
          </a:r>
          <a:endParaRPr lang="en-US" sz="105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455F167D-EB50-40A6-B39C-0E4D1D781E84}" type="parTrans" cxnId="{652676FE-CA65-4207-85FB-B1E2CBA61880}">
      <dgm:prSet/>
      <dgm:spPr>
        <a:xfrm>
          <a:off x="1409814" y="1819263"/>
          <a:ext cx="3231860" cy="172585"/>
        </a:xfrm>
        <a:custGeom>
          <a:avLst/>
          <a:gdLst/>
          <a:ahLst/>
          <a:cxnLst/>
          <a:rect l="0" t="0" r="0" b="0"/>
          <a:pathLst>
            <a:path>
              <a:moveTo>
                <a:pt x="3231860" y="0"/>
              </a:moveTo>
              <a:lnTo>
                <a:pt x="3231860" y="86292"/>
              </a:lnTo>
              <a:lnTo>
                <a:pt x="0" y="86292"/>
              </a:lnTo>
              <a:lnTo>
                <a:pt x="0" y="17258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66DE4193-6D0C-4113-85E3-6149E97974CB}" type="sibTrans" cxnId="{652676FE-CA65-4207-85FB-B1E2CBA61880}">
      <dgm:prSet/>
      <dgm:spPr/>
      <dgm:t>
        <a:bodyPr/>
        <a:lstStyle/>
        <a:p>
          <a:endParaRPr lang="en-US"/>
        </a:p>
      </dgm:t>
    </dgm:pt>
    <dgm:pt modelId="{1271270B-FF21-484A-8592-37FCDE531FE9}">
      <dgm:prSet phldrT="[Text]" custT="1"/>
      <dgm:spPr>
        <a:xfrm>
          <a:off x="4387359" y="1991848"/>
          <a:ext cx="1005842" cy="410916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4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Tactical</a:t>
          </a:r>
          <a:endParaRPr lang="en-US" sz="105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9ACCBD17-B2BE-42AF-8E63-A5AB253B29A7}" type="parTrans" cxnId="{E0DCC54B-F0AF-4C3D-9B0C-88D313B7C5E1}">
      <dgm:prSet/>
      <dgm:spPr>
        <a:xfrm>
          <a:off x="4641675" y="1819263"/>
          <a:ext cx="248604" cy="172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92"/>
              </a:lnTo>
              <a:lnTo>
                <a:pt x="248604" y="86292"/>
              </a:lnTo>
              <a:lnTo>
                <a:pt x="248604" y="17258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693287AF-B451-4048-B403-4347130B3142}" type="sibTrans" cxnId="{E0DCC54B-F0AF-4C3D-9B0C-88D313B7C5E1}">
      <dgm:prSet/>
      <dgm:spPr/>
      <dgm:t>
        <a:bodyPr/>
        <a:lstStyle/>
        <a:p>
          <a:endParaRPr lang="en-US"/>
        </a:p>
      </dgm:t>
    </dgm:pt>
    <dgm:pt modelId="{EB7BB92A-99B1-4FE0-AD8F-4C66838214D2}">
      <dgm:prSet phldrT="[Text]" custT="1"/>
      <dgm:spPr>
        <a:xfrm>
          <a:off x="7370614" y="1991848"/>
          <a:ext cx="1005842" cy="410916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1400" b="1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Support</a:t>
          </a:r>
          <a:endParaRPr lang="en-US" sz="105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DD248E8-2788-4D64-A8E1-D53F7320E4C6}" type="parTrans" cxnId="{8848A9AB-1EEC-4F4A-9318-27F4A0CC3D02}">
      <dgm:prSet/>
      <dgm:spPr>
        <a:xfrm>
          <a:off x="4641675" y="1819263"/>
          <a:ext cx="3231860" cy="172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92"/>
              </a:lnTo>
              <a:lnTo>
                <a:pt x="3231860" y="86292"/>
              </a:lnTo>
              <a:lnTo>
                <a:pt x="3231860" y="17258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8C7DA39C-4894-4255-8459-ED9EC30C3E1C}" type="sibTrans" cxnId="{8848A9AB-1EEC-4F4A-9318-27F4A0CC3D02}">
      <dgm:prSet/>
      <dgm:spPr/>
      <dgm:t>
        <a:bodyPr/>
        <a:lstStyle/>
        <a:p>
          <a:endParaRPr lang="en-US"/>
        </a:p>
      </dgm:t>
    </dgm:pt>
    <dgm:pt modelId="{F11DE2F0-E8A2-45A3-85E7-2859D73117E4}">
      <dgm:prSet phldrT="[Text]" custT="1"/>
      <dgm:spPr>
        <a:xfrm>
          <a:off x="71154" y="2575350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 w="28575">
          <a:solidFill>
            <a:sysClr val="window" lastClr="FFFFFF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9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Formal Program Establishment</a:t>
          </a:r>
          <a:endParaRPr lang="en-US" sz="9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1FC6A4A9-8493-4C99-9141-0BC00CDDD347}" type="parTrans" cxnId="{04C595A1-D4B2-4214-81E3-58502143F407}">
      <dgm:prSet/>
      <dgm:spPr>
        <a:xfrm>
          <a:off x="482071" y="2402765"/>
          <a:ext cx="927743" cy="172585"/>
        </a:xfrm>
        <a:custGeom>
          <a:avLst/>
          <a:gdLst/>
          <a:ahLst/>
          <a:cxnLst/>
          <a:rect l="0" t="0" r="0" b="0"/>
          <a:pathLst>
            <a:path>
              <a:moveTo>
                <a:pt x="927743" y="0"/>
              </a:moveTo>
              <a:lnTo>
                <a:pt x="927743" y="86292"/>
              </a:lnTo>
              <a:lnTo>
                <a:pt x="0" y="86292"/>
              </a:lnTo>
              <a:lnTo>
                <a:pt x="0" y="17258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37261FD6-3891-4C5E-A82F-61D14AE9DD3C}" type="sibTrans" cxnId="{04C595A1-D4B2-4214-81E3-58502143F407}">
      <dgm:prSet/>
      <dgm:spPr/>
      <dgm:t>
        <a:bodyPr/>
        <a:lstStyle/>
        <a:p>
          <a:endParaRPr lang="en-US"/>
        </a:p>
      </dgm:t>
    </dgm:pt>
    <dgm:pt modelId="{310718C6-22DA-4924-9A1C-CE45AAD9A362}">
      <dgm:prSet phldrT="[Text]" custT="1"/>
      <dgm:spPr>
        <a:xfrm>
          <a:off x="998898" y="2575350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 w="28575">
          <a:solidFill>
            <a:sysClr val="window" lastClr="FFFFFF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9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Resource Management</a:t>
          </a:r>
          <a:endParaRPr lang="en-US" sz="9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D4814C93-2F22-4627-B021-988AD171B8A4}" type="parTrans" cxnId="{6E3A73D1-38A4-45FC-BAE9-FEDC5FB18490}">
      <dgm:prSet/>
      <dgm:spPr>
        <a:xfrm>
          <a:off x="1364094" y="2402765"/>
          <a:ext cx="91440" cy="1725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258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1DDB9F07-2E82-4DA6-9477-CDAF89928075}" type="sibTrans" cxnId="{6E3A73D1-38A4-45FC-BAE9-FEDC5FB18490}">
      <dgm:prSet/>
      <dgm:spPr/>
      <dgm:t>
        <a:bodyPr/>
        <a:lstStyle/>
        <a:p>
          <a:endParaRPr lang="en-US"/>
        </a:p>
      </dgm:t>
    </dgm:pt>
    <dgm:pt modelId="{9BFDA272-2D76-44C2-9C34-CDB1437EA5FD}">
      <dgm:prSet phldrT="[Text]" custT="1"/>
      <dgm:spPr>
        <a:xfrm>
          <a:off x="1993316" y="2575350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 w="28575">
          <a:solidFill>
            <a:sysClr val="window" lastClr="FFFFFF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9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Evaluation and Revision</a:t>
          </a:r>
          <a:endParaRPr lang="en-US" sz="9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EAF520FE-8267-4D06-8F5E-B4330D1EC9CE}" type="parTrans" cxnId="{234BE8C7-42E6-4CA7-98DE-0E97124D91F3}">
      <dgm:prSet/>
      <dgm:spPr>
        <a:xfrm>
          <a:off x="1409814" y="2402765"/>
          <a:ext cx="994418" cy="172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92"/>
              </a:lnTo>
              <a:lnTo>
                <a:pt x="994418" y="86292"/>
              </a:lnTo>
              <a:lnTo>
                <a:pt x="994418" y="17258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D60959BB-9B95-48FB-BFDF-D021293F8C86}" type="sibTrans" cxnId="{234BE8C7-42E6-4CA7-98DE-0E97124D91F3}">
      <dgm:prSet/>
      <dgm:spPr/>
      <dgm:t>
        <a:bodyPr/>
        <a:lstStyle/>
        <a:p>
          <a:endParaRPr lang="en-US"/>
        </a:p>
      </dgm:t>
    </dgm:pt>
    <dgm:pt modelId="{465D1281-BDAA-416E-BC38-BF2FB12DEFD2}">
      <dgm:prSet phldrT="[Text]" custT="1"/>
      <dgm:spPr>
        <a:xfrm>
          <a:off x="2987735" y="2575350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 w="28575">
          <a:solidFill>
            <a:sysClr val="window" lastClr="FFFFFF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9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Detection / Verification</a:t>
          </a:r>
          <a:endParaRPr lang="en-US" sz="9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74C82FA6-5318-4AAF-BEBE-AE595A3F63B5}" type="parTrans" cxnId="{63F36015-5298-4C3A-A76B-0E764967618E}">
      <dgm:prSet/>
      <dgm:spPr>
        <a:xfrm>
          <a:off x="3398652" y="2402765"/>
          <a:ext cx="1491627" cy="172585"/>
        </a:xfrm>
        <a:custGeom>
          <a:avLst/>
          <a:gdLst/>
          <a:ahLst/>
          <a:cxnLst/>
          <a:rect l="0" t="0" r="0" b="0"/>
          <a:pathLst>
            <a:path>
              <a:moveTo>
                <a:pt x="1491627" y="0"/>
              </a:moveTo>
              <a:lnTo>
                <a:pt x="1491627" y="86292"/>
              </a:lnTo>
              <a:lnTo>
                <a:pt x="0" y="86292"/>
              </a:lnTo>
              <a:lnTo>
                <a:pt x="0" y="17258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F8FAF4A2-27A1-4521-8AD3-2727DFC0307F}" type="sibTrans" cxnId="{63F36015-5298-4C3A-A76B-0E764967618E}">
      <dgm:prSet/>
      <dgm:spPr/>
      <dgm:t>
        <a:bodyPr/>
        <a:lstStyle/>
        <a:p>
          <a:endParaRPr lang="en-US"/>
        </a:p>
      </dgm:t>
    </dgm:pt>
    <dgm:pt modelId="{54A58B99-FBC5-43B8-A52A-2178F3F53C4F}">
      <dgm:prSet phldrT="[Text]" custT="1"/>
      <dgm:spPr>
        <a:xfrm>
          <a:off x="3982154" y="2575350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 w="28575">
          <a:solidFill>
            <a:sysClr val="window" lastClr="FFFFFF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9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Response /Scene Management</a:t>
          </a:r>
          <a:endParaRPr lang="en-US" sz="9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0CA7A1B1-8E0D-47EA-B2F5-E3CB4699EB12}" type="parTrans" cxnId="{73ED2EEB-5009-4FE4-81CD-0D8BF79774A6}">
      <dgm:prSet/>
      <dgm:spPr>
        <a:xfrm>
          <a:off x="4393070" y="2402765"/>
          <a:ext cx="497209" cy="172585"/>
        </a:xfrm>
        <a:custGeom>
          <a:avLst/>
          <a:gdLst/>
          <a:ahLst/>
          <a:cxnLst/>
          <a:rect l="0" t="0" r="0" b="0"/>
          <a:pathLst>
            <a:path>
              <a:moveTo>
                <a:pt x="497209" y="0"/>
              </a:moveTo>
              <a:lnTo>
                <a:pt x="497209" y="86292"/>
              </a:lnTo>
              <a:lnTo>
                <a:pt x="0" y="86292"/>
              </a:lnTo>
              <a:lnTo>
                <a:pt x="0" y="17258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67CE6BFB-3C7E-4B02-81C2-78807DCA3306}" type="sibTrans" cxnId="{73ED2EEB-5009-4FE4-81CD-0D8BF79774A6}">
      <dgm:prSet/>
      <dgm:spPr/>
      <dgm:t>
        <a:bodyPr/>
        <a:lstStyle/>
        <a:p>
          <a:endParaRPr lang="en-US"/>
        </a:p>
      </dgm:t>
    </dgm:pt>
    <dgm:pt modelId="{DBE661E5-AB54-4CDF-BE6C-056AB0D889F9}">
      <dgm:prSet phldrT="[Text]" custT="1"/>
      <dgm:spPr>
        <a:xfrm>
          <a:off x="4976572" y="2575350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 w="28575">
          <a:solidFill>
            <a:sysClr val="window" lastClr="FFFFFF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9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Traffic Management</a:t>
          </a:r>
          <a:endParaRPr lang="en-US" sz="9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55AEF8D3-36CB-4F60-9AB0-2A0895E05C8A}" type="parTrans" cxnId="{21485C57-BA00-497A-BDD5-2F0E54C27AC2}">
      <dgm:prSet/>
      <dgm:spPr>
        <a:xfrm>
          <a:off x="4890280" y="2402765"/>
          <a:ext cx="497209" cy="172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92"/>
              </a:lnTo>
              <a:lnTo>
                <a:pt x="497209" y="86292"/>
              </a:lnTo>
              <a:lnTo>
                <a:pt x="497209" y="17258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CA15087F-E859-4094-9F6C-A4DB262CB8C5}" type="sibTrans" cxnId="{21485C57-BA00-497A-BDD5-2F0E54C27AC2}">
      <dgm:prSet/>
      <dgm:spPr/>
      <dgm:t>
        <a:bodyPr/>
        <a:lstStyle/>
        <a:p>
          <a:endParaRPr lang="en-US"/>
        </a:p>
      </dgm:t>
    </dgm:pt>
    <dgm:pt modelId="{81BDA0F2-46C5-455D-BF3C-E728346D5684}">
      <dgm:prSet phldrT="[Text]" custT="1"/>
      <dgm:spPr>
        <a:xfrm>
          <a:off x="5970991" y="2575350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 w="28575">
          <a:solidFill>
            <a:sysClr val="window" lastClr="FFFFFF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9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Clearance and Recovery</a:t>
          </a:r>
          <a:endParaRPr lang="en-US" sz="9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3C2BAF39-A933-4E9F-AFED-E55C18B7C171}" type="parTrans" cxnId="{954E7D46-CF53-49F3-AB77-FE076A81F811}">
      <dgm:prSet/>
      <dgm:spPr>
        <a:xfrm>
          <a:off x="4890280" y="2402765"/>
          <a:ext cx="1491627" cy="172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92"/>
              </a:lnTo>
              <a:lnTo>
                <a:pt x="1491627" y="86292"/>
              </a:lnTo>
              <a:lnTo>
                <a:pt x="1491627" y="17258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DD85DFC0-E638-4060-850E-23B03E32A419}" type="sibTrans" cxnId="{954E7D46-CF53-49F3-AB77-FE076A81F811}">
      <dgm:prSet/>
      <dgm:spPr/>
      <dgm:t>
        <a:bodyPr/>
        <a:lstStyle/>
        <a:p>
          <a:endParaRPr lang="en-US"/>
        </a:p>
      </dgm:t>
    </dgm:pt>
    <dgm:pt modelId="{9415D111-26E1-4241-9B42-4D74BAFACAD4}">
      <dgm:prSet phldrT="[Text]" custT="1"/>
      <dgm:spPr>
        <a:xfrm>
          <a:off x="6965409" y="2575350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 w="28575">
          <a:solidFill>
            <a:sysClr val="window" lastClr="FFFFFF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9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Data / Information</a:t>
          </a:r>
          <a:endParaRPr lang="en-US" sz="9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F3D22CB7-21DD-4824-AAD8-B5EDDCABBEB7}" type="parTrans" cxnId="{9B4A6635-DA3A-45FF-94E6-776F5591806E}">
      <dgm:prSet/>
      <dgm:spPr>
        <a:xfrm>
          <a:off x="7376326" y="2402765"/>
          <a:ext cx="497209" cy="172585"/>
        </a:xfrm>
        <a:custGeom>
          <a:avLst/>
          <a:gdLst/>
          <a:ahLst/>
          <a:cxnLst/>
          <a:rect l="0" t="0" r="0" b="0"/>
          <a:pathLst>
            <a:path>
              <a:moveTo>
                <a:pt x="497209" y="0"/>
              </a:moveTo>
              <a:lnTo>
                <a:pt x="497209" y="86292"/>
              </a:lnTo>
              <a:lnTo>
                <a:pt x="0" y="86292"/>
              </a:lnTo>
              <a:lnTo>
                <a:pt x="0" y="17258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2BC46C32-37DE-4A0D-9E81-C58BF1EEE62B}" type="sibTrans" cxnId="{9B4A6635-DA3A-45FF-94E6-776F5591806E}">
      <dgm:prSet/>
      <dgm:spPr/>
      <dgm:t>
        <a:bodyPr/>
        <a:lstStyle/>
        <a:p>
          <a:endParaRPr lang="en-US"/>
        </a:p>
      </dgm:t>
    </dgm:pt>
    <dgm:pt modelId="{993B43B8-845C-44EA-B363-E5ECE14B22E2}">
      <dgm:prSet phldrT="[Text]" custT="1"/>
      <dgm:spPr>
        <a:xfrm>
          <a:off x="7959828" y="2575350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 w="28575">
          <a:solidFill>
            <a:sysClr val="window" lastClr="FFFFFF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sz="9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Communications</a:t>
          </a:r>
          <a:endParaRPr lang="en-US" sz="9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DFE71EEF-DB4C-484E-A270-5885CBE512B2}" type="parTrans" cxnId="{EE401785-F0D9-481C-9912-0AAFF49ACCDF}">
      <dgm:prSet/>
      <dgm:spPr>
        <a:xfrm>
          <a:off x="7873535" y="2402765"/>
          <a:ext cx="497209" cy="1725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92"/>
              </a:lnTo>
              <a:lnTo>
                <a:pt x="497209" y="86292"/>
              </a:lnTo>
              <a:lnTo>
                <a:pt x="497209" y="17258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022DDB3E-9470-449C-9440-4FCEB110636E}" type="sibTrans" cxnId="{EE401785-F0D9-481C-9912-0AAFF49ACCDF}">
      <dgm:prSet/>
      <dgm:spPr/>
      <dgm:t>
        <a:bodyPr/>
        <a:lstStyle/>
        <a:p>
          <a:endParaRPr lang="en-US"/>
        </a:p>
      </dgm:t>
    </dgm:pt>
    <dgm:pt modelId="{8027EE92-5FE9-4B5D-A679-C5FCEB9541DB}">
      <dgm:prSet phldrT="[Text]"/>
      <dgm:spPr>
        <a:xfrm>
          <a:off x="200026" y="3158852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Promotion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13272A94-7A6A-418E-8C32-EAC2EFEC4700}" type="parTrans" cxnId="{9C786F81-F21B-45DA-A4E1-FA15825AF55A}">
      <dgm:prSet/>
      <dgm:spPr>
        <a:xfrm>
          <a:off x="107618" y="2986266"/>
          <a:ext cx="91440" cy="3780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43"/>
              </a:lnTo>
              <a:lnTo>
                <a:pt x="92408" y="37804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ABFF51AA-32B5-4449-B48C-85D042F760A4}" type="sibTrans" cxnId="{9C786F81-F21B-45DA-A4E1-FA15825AF55A}">
      <dgm:prSet/>
      <dgm:spPr/>
      <dgm:t>
        <a:bodyPr/>
        <a:lstStyle/>
        <a:p>
          <a:endParaRPr lang="en-US"/>
        </a:p>
      </dgm:t>
    </dgm:pt>
    <dgm:pt modelId="{C5C63B84-A92B-4D0C-9536-AD12D55C93A3}">
      <dgm:prSet phldrT="[Text]"/>
      <dgm:spPr>
        <a:xfrm>
          <a:off x="200026" y="3742353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Plan Development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26439058-808B-4794-A4BE-94A72D1114CE}" type="parTrans" cxnId="{12E1041B-CD27-4AF7-A92D-5B57C07EF438}">
      <dgm:prSet/>
      <dgm:spPr>
        <a:xfrm>
          <a:off x="107618" y="2986266"/>
          <a:ext cx="91440" cy="9615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1545"/>
              </a:lnTo>
              <a:lnTo>
                <a:pt x="92408" y="96154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1477EBC1-AC71-43E3-AD3C-C8F6EDB60867}" type="sibTrans" cxnId="{12E1041B-CD27-4AF7-A92D-5B57C07EF438}">
      <dgm:prSet/>
      <dgm:spPr/>
      <dgm:t>
        <a:bodyPr/>
        <a:lstStyle/>
        <a:p>
          <a:endParaRPr lang="en-US"/>
        </a:p>
      </dgm:t>
    </dgm:pt>
    <dgm:pt modelId="{D9E78166-70A3-4D6C-9018-EA514E7AED61}">
      <dgm:prSet phldrT="[Text]"/>
      <dgm:spPr>
        <a:xfrm>
          <a:off x="7109510" y="3158852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Gathering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6225DAC0-0D6D-494F-BFDE-090F6014B875}" type="parTrans" cxnId="{26CD3222-1F39-448A-8B7B-03E086091F77}">
      <dgm:prSet/>
      <dgm:spPr>
        <a:xfrm>
          <a:off x="7001873" y="2986266"/>
          <a:ext cx="91440" cy="3780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43"/>
              </a:lnTo>
              <a:lnTo>
                <a:pt x="107636" y="37804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3374CD54-F4C0-4BDA-8FE8-9FA76A2F22E1}" type="sibTrans" cxnId="{26CD3222-1F39-448A-8B7B-03E086091F77}">
      <dgm:prSet/>
      <dgm:spPr/>
      <dgm:t>
        <a:bodyPr/>
        <a:lstStyle/>
        <a:p>
          <a:endParaRPr lang="en-US"/>
        </a:p>
      </dgm:t>
    </dgm:pt>
    <dgm:pt modelId="{26533E85-4F28-429F-B00E-2EE85ADB0A5D}">
      <dgm:prSet phldrT="[Text]"/>
      <dgm:spPr>
        <a:xfrm>
          <a:off x="190501" y="4325855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Sustainability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FCD935FA-C952-4EBF-849A-7A7842E8B105}" type="parTrans" cxnId="{53760713-C0D0-4D3D-9EBF-C96A781C9CD4}">
      <dgm:prSet/>
      <dgm:spPr>
        <a:xfrm>
          <a:off x="107618" y="2986266"/>
          <a:ext cx="91440" cy="15450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5047"/>
              </a:lnTo>
              <a:lnTo>
                <a:pt x="82883" y="154504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D4821AF1-025F-4C15-AB95-A337AE25789C}" type="sibTrans" cxnId="{53760713-C0D0-4D3D-9EBF-C96A781C9CD4}">
      <dgm:prSet/>
      <dgm:spPr/>
      <dgm:t>
        <a:bodyPr/>
        <a:lstStyle/>
        <a:p>
          <a:endParaRPr lang="en-US"/>
        </a:p>
      </dgm:t>
    </dgm:pt>
    <dgm:pt modelId="{DD4AD565-B75B-4399-945D-E17F77812BD3}">
      <dgm:prSet phldrT="[Text]"/>
      <dgm:spPr>
        <a:xfrm>
          <a:off x="1142998" y="3158852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Staff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2D6C73C0-BA8A-4E91-AC31-EC79D9B62C6C}" type="parTrans" cxnId="{6C4D53B8-51C1-4BFD-856E-E3C78F57C68C}">
      <dgm:prSet/>
      <dgm:spPr>
        <a:xfrm>
          <a:off x="1035361" y="2986266"/>
          <a:ext cx="91440" cy="3780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43"/>
              </a:lnTo>
              <a:lnTo>
                <a:pt x="107636" y="37804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29D80993-69C1-4D43-BBDC-EA533C2BE90B}" type="sibTrans" cxnId="{6C4D53B8-51C1-4BFD-856E-E3C78F57C68C}">
      <dgm:prSet/>
      <dgm:spPr/>
      <dgm:t>
        <a:bodyPr/>
        <a:lstStyle/>
        <a:p>
          <a:endParaRPr lang="en-US"/>
        </a:p>
      </dgm:t>
    </dgm:pt>
    <dgm:pt modelId="{73BBCA1D-4955-4BCB-A02F-6D4FEC2D84A8}">
      <dgm:prSet phldrT="[Text]"/>
      <dgm:spPr>
        <a:xfrm>
          <a:off x="1142998" y="3742353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Equipment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C3A37EB0-B26A-4E0E-8FFD-349A0E4DEA11}" type="parTrans" cxnId="{57871F92-EF92-4CBB-8720-DBA22236B0F9}">
      <dgm:prSet/>
      <dgm:spPr>
        <a:xfrm>
          <a:off x="1035361" y="2986266"/>
          <a:ext cx="91440" cy="9615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1545"/>
              </a:lnTo>
              <a:lnTo>
                <a:pt x="107636" y="96154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11327AFD-B144-47CF-BE06-57BB3876A2AD}" type="sibTrans" cxnId="{57871F92-EF92-4CBB-8720-DBA22236B0F9}">
      <dgm:prSet/>
      <dgm:spPr/>
      <dgm:t>
        <a:bodyPr/>
        <a:lstStyle/>
        <a:p>
          <a:endParaRPr lang="en-US"/>
        </a:p>
      </dgm:t>
    </dgm:pt>
    <dgm:pt modelId="{E92CD3C7-582B-4E99-BD7A-21F5F47EC835}">
      <dgm:prSet phldrT="[Text]"/>
      <dgm:spPr>
        <a:xfrm>
          <a:off x="2137417" y="3158852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Performance Measures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89551E1A-A636-4453-BCF4-A67CA9498453}" type="parTrans" cxnId="{C1F40F81-1A18-4C3A-8C35-616B17BB6895}">
      <dgm:prSet/>
      <dgm:spPr>
        <a:xfrm>
          <a:off x="2029780" y="2986266"/>
          <a:ext cx="91440" cy="3780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43"/>
              </a:lnTo>
              <a:lnTo>
                <a:pt x="107636" y="37804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A4BEB1A4-5260-4994-8EFA-A8A3749C6AFD}" type="sibTrans" cxnId="{C1F40F81-1A18-4C3A-8C35-616B17BB6895}">
      <dgm:prSet/>
      <dgm:spPr/>
      <dgm:t>
        <a:bodyPr/>
        <a:lstStyle/>
        <a:p>
          <a:endParaRPr lang="en-US"/>
        </a:p>
      </dgm:t>
    </dgm:pt>
    <dgm:pt modelId="{2099F9F9-6126-4AC3-B4B0-7D283A9B2948}">
      <dgm:prSet phldrT="[Text]"/>
      <dgm:spPr>
        <a:xfrm>
          <a:off x="2137417" y="3742353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Evaluation &amp; Improvement Process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C149B575-4B46-461B-B7DA-37234F640A91}" type="parTrans" cxnId="{C9431E7C-5926-4CAF-B8F8-346CF86CFDDA}">
      <dgm:prSet/>
      <dgm:spPr>
        <a:xfrm>
          <a:off x="2029780" y="2986266"/>
          <a:ext cx="91440" cy="9615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1545"/>
              </a:lnTo>
              <a:lnTo>
                <a:pt x="107636" y="96154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EAC3A1DE-8139-4498-B24D-4B40BB93FFBE}" type="sibTrans" cxnId="{C9431E7C-5926-4CAF-B8F8-346CF86CFDDA}">
      <dgm:prSet/>
      <dgm:spPr/>
      <dgm:t>
        <a:bodyPr/>
        <a:lstStyle/>
        <a:p>
          <a:endParaRPr lang="en-US"/>
        </a:p>
      </dgm:t>
    </dgm:pt>
    <dgm:pt modelId="{1F707023-7584-4C76-A0BA-576E7212FDDD}">
      <dgm:prSet phldrT="[Text]"/>
      <dgm:spPr>
        <a:xfrm>
          <a:off x="2137417" y="4325855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Documentation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C3C9B471-ED8B-491A-A784-A10C02FA28CA}" type="parTrans" cxnId="{3F5F19F1-802E-48BC-A1C2-1CAB6B7B8C8B}">
      <dgm:prSet/>
      <dgm:spPr>
        <a:xfrm>
          <a:off x="2029780" y="2986266"/>
          <a:ext cx="91440" cy="15450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5047"/>
              </a:lnTo>
              <a:lnTo>
                <a:pt x="107636" y="154504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C24E5632-8F1D-4E1F-BB59-110DEEAD7CA1}" type="sibTrans" cxnId="{3F5F19F1-802E-48BC-A1C2-1CAB6B7B8C8B}">
      <dgm:prSet/>
      <dgm:spPr/>
      <dgm:t>
        <a:bodyPr/>
        <a:lstStyle/>
        <a:p>
          <a:endParaRPr lang="en-US"/>
        </a:p>
      </dgm:t>
    </dgm:pt>
    <dgm:pt modelId="{03A6F259-E274-4AA2-BEC6-E3D815D07132}">
      <dgm:prSet phldrT="[Text]"/>
      <dgm:spPr>
        <a:xfrm>
          <a:off x="3131835" y="3158852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Detection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1A3CAF83-74EA-42ED-8B72-B1D192750B4F}" type="parTrans" cxnId="{3724893B-5842-41BA-9EC7-AD161B111FAB}">
      <dgm:prSet/>
      <dgm:spPr>
        <a:xfrm>
          <a:off x="3024198" y="2986266"/>
          <a:ext cx="91440" cy="3780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43"/>
              </a:lnTo>
              <a:lnTo>
                <a:pt x="107636" y="37804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B019C83A-6E9B-42A4-B7B5-6B6A6AE80E71}" type="sibTrans" cxnId="{3724893B-5842-41BA-9EC7-AD161B111FAB}">
      <dgm:prSet/>
      <dgm:spPr/>
      <dgm:t>
        <a:bodyPr/>
        <a:lstStyle/>
        <a:p>
          <a:endParaRPr lang="en-US"/>
        </a:p>
      </dgm:t>
    </dgm:pt>
    <dgm:pt modelId="{D36FC5E6-A041-457D-ACF0-21799C9E5133}">
      <dgm:prSet phldrT="[Text]"/>
      <dgm:spPr>
        <a:xfrm>
          <a:off x="3131835" y="3742353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Verification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3C58B3A0-831F-4F4B-A5FC-D61203687507}" type="parTrans" cxnId="{DE43EC68-09E9-485E-BC29-A0A5B0EF2AB1}">
      <dgm:prSet/>
      <dgm:spPr>
        <a:xfrm>
          <a:off x="3024198" y="2986266"/>
          <a:ext cx="91440" cy="9615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1545"/>
              </a:lnTo>
              <a:lnTo>
                <a:pt x="107636" y="96154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EDF8FC4F-C70F-4681-8123-456878B9AEFF}" type="sibTrans" cxnId="{DE43EC68-09E9-485E-BC29-A0A5B0EF2AB1}">
      <dgm:prSet/>
      <dgm:spPr/>
      <dgm:t>
        <a:bodyPr/>
        <a:lstStyle/>
        <a:p>
          <a:endParaRPr lang="en-US"/>
        </a:p>
      </dgm:t>
    </dgm:pt>
    <dgm:pt modelId="{2D0FB6C7-6C49-4104-B81E-832347A1BEEE}">
      <dgm:prSet phldrT="[Text]"/>
      <dgm:spPr>
        <a:xfrm>
          <a:off x="4126254" y="4325855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On-Scene  Tools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05CFB08B-CB77-4C3B-AF30-8B1875DB0AC8}" type="parTrans" cxnId="{9C5FE674-5AE9-4E0F-B2B3-9BE94C8797E5}">
      <dgm:prSet/>
      <dgm:spPr>
        <a:xfrm>
          <a:off x="4018617" y="2986266"/>
          <a:ext cx="91440" cy="15450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5047"/>
              </a:lnTo>
              <a:lnTo>
                <a:pt x="107636" y="154504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6D042D20-E0E5-42E0-AB23-37A095C2D58F}" type="sibTrans" cxnId="{9C5FE674-5AE9-4E0F-B2B3-9BE94C8797E5}">
      <dgm:prSet/>
      <dgm:spPr/>
      <dgm:t>
        <a:bodyPr/>
        <a:lstStyle/>
        <a:p>
          <a:endParaRPr lang="en-US"/>
        </a:p>
      </dgm:t>
    </dgm:pt>
    <dgm:pt modelId="{F435038B-AF73-437B-B385-AABEB56415A5}">
      <dgm:prSet phldrT="[Text]"/>
      <dgm:spPr>
        <a:xfrm>
          <a:off x="5120672" y="3158852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Management Teams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841F1C39-2C04-49EE-9424-46EB282CBF58}" type="parTrans" cxnId="{27E4ACE8-E071-4FC2-96F8-1AB11F74405D}">
      <dgm:prSet/>
      <dgm:spPr>
        <a:xfrm>
          <a:off x="5013035" y="2986266"/>
          <a:ext cx="91440" cy="3780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43"/>
              </a:lnTo>
              <a:lnTo>
                <a:pt x="107636" y="37804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DB61D061-D7A1-4530-A893-64C643484CDF}" type="sibTrans" cxnId="{27E4ACE8-E071-4FC2-96F8-1AB11F74405D}">
      <dgm:prSet/>
      <dgm:spPr/>
      <dgm:t>
        <a:bodyPr/>
        <a:lstStyle/>
        <a:p>
          <a:endParaRPr lang="en-US"/>
        </a:p>
      </dgm:t>
    </dgm:pt>
    <dgm:pt modelId="{5CF98511-8A5E-485F-AF02-BFA49C79F028}">
      <dgm:prSet phldrT="[Text]"/>
      <dgm:spPr>
        <a:xfrm>
          <a:off x="5120672" y="3742353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Diversion Plans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E21893C8-3A08-498B-BDDC-68F36D934108}" type="parTrans" cxnId="{04495380-14E9-4DF6-934A-4AEFA61A0CB2}">
      <dgm:prSet/>
      <dgm:spPr>
        <a:xfrm>
          <a:off x="5013035" y="2986266"/>
          <a:ext cx="91440" cy="9615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1545"/>
              </a:lnTo>
              <a:lnTo>
                <a:pt x="107636" y="96154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EAF187A2-F65C-46F5-AADD-BD115A974220}" type="sibTrans" cxnId="{04495380-14E9-4DF6-934A-4AEFA61A0CB2}">
      <dgm:prSet/>
      <dgm:spPr/>
      <dgm:t>
        <a:bodyPr/>
        <a:lstStyle/>
        <a:p>
          <a:endParaRPr lang="en-US"/>
        </a:p>
      </dgm:t>
    </dgm:pt>
    <dgm:pt modelId="{DB169452-B9C0-464A-A492-0937075C7C92}">
      <dgm:prSet phldrT="[Text]"/>
      <dgm:spPr>
        <a:xfrm>
          <a:off x="5120672" y="4325855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Signage and Control Systems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3ABDCA33-B9E4-4A94-801D-859EC8D3E03D}" type="parTrans" cxnId="{98AE7180-893B-4CC9-BC3F-5F80A507CBC7}">
      <dgm:prSet/>
      <dgm:spPr>
        <a:xfrm>
          <a:off x="5013035" y="2986266"/>
          <a:ext cx="91440" cy="15450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5047"/>
              </a:lnTo>
              <a:lnTo>
                <a:pt x="107636" y="154504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60BA4489-82B8-4F5A-951E-C6314BD2B141}" type="sibTrans" cxnId="{98AE7180-893B-4CC9-BC3F-5F80A507CBC7}">
      <dgm:prSet/>
      <dgm:spPr/>
      <dgm:t>
        <a:bodyPr/>
        <a:lstStyle/>
        <a:p>
          <a:endParaRPr lang="en-US"/>
        </a:p>
      </dgm:t>
    </dgm:pt>
    <dgm:pt modelId="{F084CF52-E27A-424B-B5CA-497F4184F8DC}">
      <dgm:prSet phldrT="[Text]"/>
      <dgm:spPr>
        <a:xfrm>
          <a:off x="6115091" y="3158852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Safe, Quick Clearance Policy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1DD0C04C-790F-4771-A5A9-87897CD1632E}" type="parTrans" cxnId="{923BC718-E312-4835-B140-4C38A52DF0F4}">
      <dgm:prSet/>
      <dgm:spPr>
        <a:xfrm>
          <a:off x="6007454" y="2986266"/>
          <a:ext cx="91440" cy="3780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43"/>
              </a:lnTo>
              <a:lnTo>
                <a:pt x="107636" y="37804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7C9A6394-0220-46FA-9FCC-DC70904A34E0}" type="sibTrans" cxnId="{923BC718-E312-4835-B140-4C38A52DF0F4}">
      <dgm:prSet/>
      <dgm:spPr/>
      <dgm:t>
        <a:bodyPr/>
        <a:lstStyle/>
        <a:p>
          <a:endParaRPr lang="en-US"/>
        </a:p>
      </dgm:t>
    </dgm:pt>
    <dgm:pt modelId="{A7AE945C-F2CD-4A31-9C55-0A22294B787E}">
      <dgm:prSet phldrT="[Text]"/>
      <dgm:spPr>
        <a:xfrm>
          <a:off x="6115091" y="3742353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Hazardous Material Clearance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1E6AD495-904D-462E-9CA0-88681ECE9950}" type="parTrans" cxnId="{8FF3ED9E-59F8-41E8-AD60-78FF473D86DC}">
      <dgm:prSet/>
      <dgm:spPr>
        <a:xfrm>
          <a:off x="6007454" y="2986266"/>
          <a:ext cx="91440" cy="9615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1545"/>
              </a:lnTo>
              <a:lnTo>
                <a:pt x="107636" y="96154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A1001BCD-21C4-458C-9DAA-E5C5DED12F21}" type="sibTrans" cxnId="{8FF3ED9E-59F8-41E8-AD60-78FF473D86DC}">
      <dgm:prSet/>
      <dgm:spPr/>
      <dgm:t>
        <a:bodyPr/>
        <a:lstStyle/>
        <a:p>
          <a:endParaRPr lang="en-US"/>
        </a:p>
      </dgm:t>
    </dgm:pt>
    <dgm:pt modelId="{29B2C1AE-06D5-409C-996E-6F7371367789}">
      <dgm:prSet phldrT="[Text]"/>
      <dgm:spPr>
        <a:xfrm>
          <a:off x="7109510" y="3742353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Processing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8CEB684D-7C5E-451D-965A-8F5957C9D83C}" type="parTrans" cxnId="{382B4387-0894-4195-B331-5CD7C47727F1}">
      <dgm:prSet/>
      <dgm:spPr>
        <a:xfrm>
          <a:off x="7001873" y="2986266"/>
          <a:ext cx="91440" cy="9615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1545"/>
              </a:lnTo>
              <a:lnTo>
                <a:pt x="107636" y="96154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D5761510-F926-4F6D-B760-A7B3D9EE3A16}" type="sibTrans" cxnId="{382B4387-0894-4195-B331-5CD7C47727F1}">
      <dgm:prSet/>
      <dgm:spPr/>
      <dgm:t>
        <a:bodyPr/>
        <a:lstStyle/>
        <a:p>
          <a:endParaRPr lang="en-US"/>
        </a:p>
      </dgm:t>
    </dgm:pt>
    <dgm:pt modelId="{00BC39E1-0AB6-4FF6-99C1-A3D7DCC21182}">
      <dgm:prSet phldrT="[Text]"/>
      <dgm:spPr>
        <a:xfrm>
          <a:off x="7109510" y="4325855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Dissemination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A4071509-A01E-4E1E-B961-71E51593197F}" type="parTrans" cxnId="{FC1A809A-FD57-4374-9A6D-BFB6A2666657}">
      <dgm:prSet/>
      <dgm:spPr>
        <a:xfrm>
          <a:off x="7001873" y="2986266"/>
          <a:ext cx="91440" cy="15450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5047"/>
              </a:lnTo>
              <a:lnTo>
                <a:pt x="107636" y="154504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04F4159D-DECC-45A8-83B3-EB2DFB17B3ED}" type="sibTrans" cxnId="{FC1A809A-FD57-4374-9A6D-BFB6A2666657}">
      <dgm:prSet/>
      <dgm:spPr/>
      <dgm:t>
        <a:bodyPr/>
        <a:lstStyle/>
        <a:p>
          <a:endParaRPr lang="en-US"/>
        </a:p>
      </dgm:t>
    </dgm:pt>
    <dgm:pt modelId="{E9AD5BDE-2372-4AE9-A99F-BDC475D4DC78}">
      <dgm:prSet phldrT="[Text]"/>
      <dgm:spPr>
        <a:xfrm>
          <a:off x="7109510" y="4909357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Sharing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0E1245A3-66EE-4644-851C-DEE51803A5DC}" type="parTrans" cxnId="{BCA2DE1B-C27A-48E7-A581-CACF5E647875}">
      <dgm:prSet/>
      <dgm:spPr>
        <a:xfrm>
          <a:off x="7001873" y="2986266"/>
          <a:ext cx="91440" cy="21285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28548"/>
              </a:lnTo>
              <a:lnTo>
                <a:pt x="107636" y="2128548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00D22D0D-9654-4415-A42E-4FEE4C1E5852}" type="sibTrans" cxnId="{BCA2DE1B-C27A-48E7-A581-CACF5E647875}">
      <dgm:prSet/>
      <dgm:spPr/>
      <dgm:t>
        <a:bodyPr/>
        <a:lstStyle/>
        <a:p>
          <a:endParaRPr lang="en-US"/>
        </a:p>
      </dgm:t>
    </dgm:pt>
    <dgm:pt modelId="{DB1E69FE-C0A7-4F92-8DF0-B7B075BF1DCF}">
      <dgm:prSet phldrT="[Text]"/>
      <dgm:spPr>
        <a:xfrm>
          <a:off x="8103928" y="3742353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Tactical Communications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E443BF4B-AB62-4250-8D7C-CF4267503051}" type="parTrans" cxnId="{93D35AD8-AA8E-4EFA-B854-06BD819C17D8}">
      <dgm:prSet/>
      <dgm:spPr>
        <a:xfrm>
          <a:off x="7996291" y="2986266"/>
          <a:ext cx="91440" cy="9615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1545"/>
              </a:lnTo>
              <a:lnTo>
                <a:pt x="107636" y="96154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0B7DB914-DBAC-4B85-A59A-E5D5B198DDAE}" type="sibTrans" cxnId="{93D35AD8-AA8E-4EFA-B854-06BD819C17D8}">
      <dgm:prSet/>
      <dgm:spPr/>
      <dgm:t>
        <a:bodyPr/>
        <a:lstStyle/>
        <a:p>
          <a:endParaRPr lang="en-US"/>
        </a:p>
      </dgm:t>
    </dgm:pt>
    <dgm:pt modelId="{867B9B8A-4588-4AB0-AAB3-F137B7F880A5}">
      <dgm:prSet phldrT="[Text]"/>
      <dgm:spPr>
        <a:xfrm>
          <a:off x="8103928" y="4325855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Media Communications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10010F99-E03A-4937-AE43-24FB2C0280B8}" type="parTrans" cxnId="{2A14859D-2893-44FF-94B4-BD7B431A411A}">
      <dgm:prSet/>
      <dgm:spPr>
        <a:xfrm>
          <a:off x="7996291" y="2986266"/>
          <a:ext cx="91440" cy="15450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5047"/>
              </a:lnTo>
              <a:lnTo>
                <a:pt x="107636" y="154504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34B04130-3590-4A21-A0A1-907BB87332D2}" type="sibTrans" cxnId="{2A14859D-2893-44FF-94B4-BD7B431A411A}">
      <dgm:prSet/>
      <dgm:spPr/>
      <dgm:t>
        <a:bodyPr/>
        <a:lstStyle/>
        <a:p>
          <a:endParaRPr lang="en-US"/>
        </a:p>
      </dgm:t>
    </dgm:pt>
    <dgm:pt modelId="{A6C063BF-9AE6-4EC9-B1F5-EC4AC8E8A288}">
      <dgm:prSet phldrT="[Text]"/>
      <dgm:spPr>
        <a:xfrm>
          <a:off x="8103928" y="4909357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Traveler Information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E9FB5E92-CCF3-4849-8E6E-0AA7095A28F7}" type="parTrans" cxnId="{AFD9FC84-2AE8-4178-866B-390CE935FE64}">
      <dgm:prSet/>
      <dgm:spPr>
        <a:xfrm>
          <a:off x="7996291" y="2986266"/>
          <a:ext cx="91440" cy="21285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28548"/>
              </a:lnTo>
              <a:lnTo>
                <a:pt x="107636" y="2128548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60938C19-0E5C-4949-A293-9DA6AA5CC77A}" type="sibTrans" cxnId="{AFD9FC84-2AE8-4178-866B-390CE935FE64}">
      <dgm:prSet/>
      <dgm:spPr/>
      <dgm:t>
        <a:bodyPr/>
        <a:lstStyle/>
        <a:p>
          <a:endParaRPr lang="en-US"/>
        </a:p>
      </dgm:t>
    </dgm:pt>
    <dgm:pt modelId="{9B59369B-443E-4BE9-8C5A-568C4F2BAC5F}">
      <dgm:prSet phldrT="[Text]"/>
      <dgm:spPr>
        <a:xfrm>
          <a:off x="4126254" y="3158852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Dispatch &amp; Towing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D9FCA721-BE88-42DB-80AC-5AF5514CB56F}" type="parTrans" cxnId="{4D4B611F-65D6-46B2-B77A-9B1FCE663201}">
      <dgm:prSet/>
      <dgm:spPr>
        <a:xfrm>
          <a:off x="4018617" y="2986266"/>
          <a:ext cx="91440" cy="3780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43"/>
              </a:lnTo>
              <a:lnTo>
                <a:pt x="107636" y="37804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FA6418BB-EEA8-4E61-B418-0B0D7F2F6FDA}" type="sibTrans" cxnId="{4D4B611F-65D6-46B2-B77A-9B1FCE663201}">
      <dgm:prSet/>
      <dgm:spPr/>
      <dgm:t>
        <a:bodyPr/>
        <a:lstStyle/>
        <a:p>
          <a:endParaRPr lang="en-US"/>
        </a:p>
      </dgm:t>
    </dgm:pt>
    <dgm:pt modelId="{328DE185-9765-4248-A623-C5CD477A1537}">
      <dgm:prSet phldrT="[Text]"/>
      <dgm:spPr>
        <a:xfrm>
          <a:off x="4126254" y="3742353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Service Patrols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17F29E00-D08F-4D9D-86B9-EFA75BC4699B}" type="parTrans" cxnId="{A6C7F8C6-D2D4-413D-ABDB-59BE9A8B18BA}">
      <dgm:prSet/>
      <dgm:spPr>
        <a:xfrm>
          <a:off x="4018617" y="2986266"/>
          <a:ext cx="91440" cy="9615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1545"/>
              </a:lnTo>
              <a:lnTo>
                <a:pt x="107636" y="96154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2E1DD33D-F508-4956-A1E3-72BF62352417}" type="sibTrans" cxnId="{A6C7F8C6-D2D4-413D-ABDB-59BE9A8B18BA}">
      <dgm:prSet/>
      <dgm:spPr/>
      <dgm:t>
        <a:bodyPr/>
        <a:lstStyle/>
        <a:p>
          <a:endParaRPr lang="en-US"/>
        </a:p>
      </dgm:t>
    </dgm:pt>
    <dgm:pt modelId="{6C3AC594-4434-467B-BC64-D51CD7FC2CFE}">
      <dgm:prSet phldrT="[Text]"/>
      <dgm:spPr>
        <a:xfrm>
          <a:off x="6115091" y="4325855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Major Incident Response Team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3D0FEA2F-3FCB-46DA-BC1D-532C41A7864B}" type="parTrans" cxnId="{EC1BF7B2-A6ED-41F9-95ED-9886400242EE}">
      <dgm:prSet/>
      <dgm:spPr>
        <a:xfrm>
          <a:off x="6007454" y="2986266"/>
          <a:ext cx="91440" cy="15450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5047"/>
              </a:lnTo>
              <a:lnTo>
                <a:pt x="107636" y="154504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5624D187-67FE-48D6-8F6D-638ED52D4C66}" type="sibTrans" cxnId="{EC1BF7B2-A6ED-41F9-95ED-9886400242EE}">
      <dgm:prSet/>
      <dgm:spPr/>
      <dgm:t>
        <a:bodyPr/>
        <a:lstStyle/>
        <a:p>
          <a:endParaRPr lang="en-US"/>
        </a:p>
      </dgm:t>
    </dgm:pt>
    <dgm:pt modelId="{C8B051C2-B964-448A-AA25-A8E2986BB9DA}">
      <dgm:prSet phldrT="[Text]"/>
      <dgm:spPr>
        <a:xfrm>
          <a:off x="1142998" y="4325855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Finance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7BB701FC-2241-42A6-8809-AD4ACD74011C}" type="parTrans" cxnId="{BA7F20D0-5F77-45A3-B4BF-946B7CF386A2}">
      <dgm:prSet/>
      <dgm:spPr>
        <a:xfrm>
          <a:off x="1035361" y="2986266"/>
          <a:ext cx="91440" cy="15450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5047"/>
              </a:lnTo>
              <a:lnTo>
                <a:pt x="107636" y="154504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D5539FA8-C40D-4253-92CC-FFE5E53C3CAC}" type="sibTrans" cxnId="{BA7F20D0-5F77-45A3-B4BF-946B7CF386A2}">
      <dgm:prSet/>
      <dgm:spPr/>
      <dgm:t>
        <a:bodyPr/>
        <a:lstStyle/>
        <a:p>
          <a:endParaRPr lang="en-US"/>
        </a:p>
      </dgm:t>
    </dgm:pt>
    <dgm:pt modelId="{D3DB97F5-F92D-417B-BF56-0E798485BA24}">
      <dgm:prSet phldrT="[Text]"/>
      <dgm:spPr>
        <a:xfrm>
          <a:off x="8103928" y="3158852"/>
          <a:ext cx="821833" cy="410916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en-US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Strategic Communications</a:t>
          </a:r>
          <a:endParaRPr lang="en-US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BA1F5545-0870-4058-A8FD-16495E2C465E}" type="parTrans" cxnId="{673C27C1-117C-448E-AA38-3262F1959A2C}">
      <dgm:prSet/>
      <dgm:spPr>
        <a:xfrm>
          <a:off x="7996291" y="2986266"/>
          <a:ext cx="91440" cy="3780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43"/>
              </a:lnTo>
              <a:lnTo>
                <a:pt x="107636" y="37804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C2B7DCEC-E157-4555-920A-BC3A4D2FF761}" type="sibTrans" cxnId="{673C27C1-117C-448E-AA38-3262F1959A2C}">
      <dgm:prSet/>
      <dgm:spPr/>
      <dgm:t>
        <a:bodyPr/>
        <a:lstStyle/>
        <a:p>
          <a:endParaRPr lang="en-US"/>
        </a:p>
      </dgm:t>
    </dgm:pt>
    <dgm:pt modelId="{A24466D6-0D83-47E2-A4FF-F1AD5CB6241A}" type="pres">
      <dgm:prSet presAssocID="{34F23CCC-2266-48ED-A1D6-11588534A2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E056367-9994-4DF6-9740-C66AA3BB8D9E}" type="pres">
      <dgm:prSet presAssocID="{9AC97C6F-E8AB-4708-878F-DC224FA5F949}" presName="hierRoot1" presStyleCnt="0">
        <dgm:presLayoutVars>
          <dgm:hierBranch val="init"/>
        </dgm:presLayoutVars>
      </dgm:prSet>
      <dgm:spPr/>
    </dgm:pt>
    <dgm:pt modelId="{DBA16D55-6249-42CC-9352-2F43341E4116}" type="pres">
      <dgm:prSet presAssocID="{9AC97C6F-E8AB-4708-878F-DC224FA5F949}" presName="rootComposite1" presStyleCnt="0"/>
      <dgm:spPr/>
    </dgm:pt>
    <dgm:pt modelId="{319EF508-D945-4177-918D-661E2FC1CD34}" type="pres">
      <dgm:prSet presAssocID="{9AC97C6F-E8AB-4708-878F-DC224FA5F949}" presName="rootText1" presStyleLbl="node0" presStyleIdx="0" presStyleCnt="1" custScaleX="300411" custScaleY="1612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3B9568-D1F7-42BE-BCFF-0952860A109E}" type="pres">
      <dgm:prSet presAssocID="{9AC97C6F-E8AB-4708-878F-DC224FA5F94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8B407056-A5E2-4D61-B232-B6F25B655809}" type="pres">
      <dgm:prSet presAssocID="{9AC97C6F-E8AB-4708-878F-DC224FA5F949}" presName="hierChild2" presStyleCnt="0"/>
      <dgm:spPr/>
    </dgm:pt>
    <dgm:pt modelId="{C8ABD7A9-71B2-42CF-8556-A38DAF3AAAF4}" type="pres">
      <dgm:prSet presAssocID="{455F167D-EB50-40A6-B39C-0E4D1D781E84}" presName="Name37" presStyleLbl="parChTrans1D2" presStyleIdx="0" presStyleCnt="3"/>
      <dgm:spPr/>
      <dgm:t>
        <a:bodyPr/>
        <a:lstStyle/>
        <a:p>
          <a:endParaRPr lang="en-US"/>
        </a:p>
      </dgm:t>
    </dgm:pt>
    <dgm:pt modelId="{D6A359BB-ABD4-49C5-B4D4-02935E146029}" type="pres">
      <dgm:prSet presAssocID="{86B3D2C4-766F-4B1C-BCDD-B9010E6B6E41}" presName="hierRoot2" presStyleCnt="0">
        <dgm:presLayoutVars>
          <dgm:hierBranch val="init"/>
        </dgm:presLayoutVars>
      </dgm:prSet>
      <dgm:spPr/>
    </dgm:pt>
    <dgm:pt modelId="{1A799C31-2E48-4FD1-B83E-383CFBD0A193}" type="pres">
      <dgm:prSet presAssocID="{86B3D2C4-766F-4B1C-BCDD-B9010E6B6E41}" presName="rootComposite" presStyleCnt="0"/>
      <dgm:spPr/>
    </dgm:pt>
    <dgm:pt modelId="{AC436707-B76C-4033-8173-0BAA9E9C4920}" type="pres">
      <dgm:prSet presAssocID="{86B3D2C4-766F-4B1C-BCDD-B9010E6B6E41}" presName="rootText" presStyleLbl="node2" presStyleIdx="0" presStyleCnt="3" custScaleX="1223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0A16EB-2D27-4578-8969-3B6351F9B2D9}" type="pres">
      <dgm:prSet presAssocID="{86B3D2C4-766F-4B1C-BCDD-B9010E6B6E41}" presName="rootConnector" presStyleLbl="node2" presStyleIdx="0" presStyleCnt="3"/>
      <dgm:spPr/>
      <dgm:t>
        <a:bodyPr/>
        <a:lstStyle/>
        <a:p>
          <a:endParaRPr lang="en-US"/>
        </a:p>
      </dgm:t>
    </dgm:pt>
    <dgm:pt modelId="{1C1D967E-DD47-446A-A168-36BC3C61154F}" type="pres">
      <dgm:prSet presAssocID="{86B3D2C4-766F-4B1C-BCDD-B9010E6B6E41}" presName="hierChild4" presStyleCnt="0"/>
      <dgm:spPr/>
    </dgm:pt>
    <dgm:pt modelId="{B17EA934-E472-4B41-BDFB-3D708ED1051F}" type="pres">
      <dgm:prSet presAssocID="{1FC6A4A9-8493-4C99-9141-0BC00CDDD347}" presName="Name37" presStyleLbl="parChTrans1D3" presStyleIdx="0" presStyleCnt="9"/>
      <dgm:spPr/>
      <dgm:t>
        <a:bodyPr/>
        <a:lstStyle/>
        <a:p>
          <a:endParaRPr lang="en-US"/>
        </a:p>
      </dgm:t>
    </dgm:pt>
    <dgm:pt modelId="{311BBA05-11DF-438B-ACD9-5E3FB000ECA2}" type="pres">
      <dgm:prSet presAssocID="{F11DE2F0-E8A2-45A3-85E7-2859D73117E4}" presName="hierRoot2" presStyleCnt="0">
        <dgm:presLayoutVars>
          <dgm:hierBranch val="init"/>
        </dgm:presLayoutVars>
      </dgm:prSet>
      <dgm:spPr/>
    </dgm:pt>
    <dgm:pt modelId="{52736EB4-644E-405A-8BD6-ECD5F0F5AB6F}" type="pres">
      <dgm:prSet presAssocID="{F11DE2F0-E8A2-45A3-85E7-2859D73117E4}" presName="rootComposite" presStyleCnt="0"/>
      <dgm:spPr/>
    </dgm:pt>
    <dgm:pt modelId="{A4910A5F-7CED-4C01-AAC3-A686A761F0E3}" type="pres">
      <dgm:prSet presAssocID="{F11DE2F0-E8A2-45A3-85E7-2859D73117E4}" presName="rootText" presStyleLbl="node3" presStyleIdx="0" presStyleCnt="9" custLinFactNeighborX="81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8DA342-5B14-412B-B09D-D7A4815ACAF4}" type="pres">
      <dgm:prSet presAssocID="{F11DE2F0-E8A2-45A3-85E7-2859D73117E4}" presName="rootConnector" presStyleLbl="node3" presStyleIdx="0" presStyleCnt="9"/>
      <dgm:spPr/>
      <dgm:t>
        <a:bodyPr/>
        <a:lstStyle/>
        <a:p>
          <a:endParaRPr lang="en-US"/>
        </a:p>
      </dgm:t>
    </dgm:pt>
    <dgm:pt modelId="{FAEBD68C-004C-40AE-A1C8-0E94B2D0102B}" type="pres">
      <dgm:prSet presAssocID="{F11DE2F0-E8A2-45A3-85E7-2859D73117E4}" presName="hierChild4" presStyleCnt="0"/>
      <dgm:spPr/>
    </dgm:pt>
    <dgm:pt modelId="{CF2E9676-9077-4AB7-8523-8B07E2697E83}" type="pres">
      <dgm:prSet presAssocID="{13272A94-7A6A-418E-8C32-EAC2EFEC4700}" presName="Name37" presStyleLbl="parChTrans1D4" presStyleIdx="0" presStyleCnt="28"/>
      <dgm:spPr/>
      <dgm:t>
        <a:bodyPr/>
        <a:lstStyle/>
        <a:p>
          <a:endParaRPr lang="en-US"/>
        </a:p>
      </dgm:t>
    </dgm:pt>
    <dgm:pt modelId="{6FCEE1C4-C42A-4AE2-B237-2EB31B937AA0}" type="pres">
      <dgm:prSet presAssocID="{8027EE92-5FE9-4B5D-A679-C5FCEB9541DB}" presName="hierRoot2" presStyleCnt="0">
        <dgm:presLayoutVars>
          <dgm:hierBranch val="init"/>
        </dgm:presLayoutVars>
      </dgm:prSet>
      <dgm:spPr/>
    </dgm:pt>
    <dgm:pt modelId="{E8E4CA44-110C-4F71-B4F5-5AE925133FBB}" type="pres">
      <dgm:prSet presAssocID="{8027EE92-5FE9-4B5D-A679-C5FCEB9541DB}" presName="rootComposite" presStyleCnt="0"/>
      <dgm:spPr/>
    </dgm:pt>
    <dgm:pt modelId="{140EDD29-35A8-40AC-9F1F-BC0E4229AA1F}" type="pres">
      <dgm:prSet presAssocID="{8027EE92-5FE9-4B5D-A679-C5FCEB9541DB}" presName="rootText" presStyleLbl="node4" presStyleIdx="0" presStyleCnt="28" custLinFactNeighborX="-12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D73F8F-3FAA-4B31-91EC-1CC139808270}" type="pres">
      <dgm:prSet presAssocID="{8027EE92-5FE9-4B5D-A679-C5FCEB9541DB}" presName="rootConnector" presStyleLbl="node4" presStyleIdx="0" presStyleCnt="28"/>
      <dgm:spPr/>
      <dgm:t>
        <a:bodyPr/>
        <a:lstStyle/>
        <a:p>
          <a:endParaRPr lang="en-US"/>
        </a:p>
      </dgm:t>
    </dgm:pt>
    <dgm:pt modelId="{7B7F62A8-E751-43D5-B19B-FD1778200B96}" type="pres">
      <dgm:prSet presAssocID="{8027EE92-5FE9-4B5D-A679-C5FCEB9541DB}" presName="hierChild4" presStyleCnt="0"/>
      <dgm:spPr/>
    </dgm:pt>
    <dgm:pt modelId="{1370862C-DE8A-4D01-9446-EE74FC296E0F}" type="pres">
      <dgm:prSet presAssocID="{8027EE92-5FE9-4B5D-A679-C5FCEB9541DB}" presName="hierChild5" presStyleCnt="0"/>
      <dgm:spPr/>
    </dgm:pt>
    <dgm:pt modelId="{B32C40AB-60D4-4DD9-9B3A-FFEA65F085AE}" type="pres">
      <dgm:prSet presAssocID="{26439058-808B-4794-A4BE-94A72D1114CE}" presName="Name37" presStyleLbl="parChTrans1D4" presStyleIdx="1" presStyleCnt="28"/>
      <dgm:spPr/>
      <dgm:t>
        <a:bodyPr/>
        <a:lstStyle/>
        <a:p>
          <a:endParaRPr lang="en-US"/>
        </a:p>
      </dgm:t>
    </dgm:pt>
    <dgm:pt modelId="{B9EAE933-3B0F-4243-B69B-BE14861169C2}" type="pres">
      <dgm:prSet presAssocID="{C5C63B84-A92B-4D0C-9536-AD12D55C93A3}" presName="hierRoot2" presStyleCnt="0">
        <dgm:presLayoutVars>
          <dgm:hierBranch val="init"/>
        </dgm:presLayoutVars>
      </dgm:prSet>
      <dgm:spPr/>
    </dgm:pt>
    <dgm:pt modelId="{058B5B34-57F8-4999-8C34-A15C4ACAC6B3}" type="pres">
      <dgm:prSet presAssocID="{C5C63B84-A92B-4D0C-9536-AD12D55C93A3}" presName="rootComposite" presStyleCnt="0"/>
      <dgm:spPr/>
    </dgm:pt>
    <dgm:pt modelId="{C4975548-6203-4E7C-AC70-B246DC45A60F}" type="pres">
      <dgm:prSet presAssocID="{C5C63B84-A92B-4D0C-9536-AD12D55C93A3}" presName="rootText" presStyleLbl="node4" presStyleIdx="1" presStyleCnt="28" custLinFactNeighborX="-12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4B87FA-72AC-4FE5-B186-42A56FED9303}" type="pres">
      <dgm:prSet presAssocID="{C5C63B84-A92B-4D0C-9536-AD12D55C93A3}" presName="rootConnector" presStyleLbl="node4" presStyleIdx="1" presStyleCnt="28"/>
      <dgm:spPr/>
      <dgm:t>
        <a:bodyPr/>
        <a:lstStyle/>
        <a:p>
          <a:endParaRPr lang="en-US"/>
        </a:p>
      </dgm:t>
    </dgm:pt>
    <dgm:pt modelId="{DBB07177-BA64-4BA6-93D0-829E59B4E241}" type="pres">
      <dgm:prSet presAssocID="{C5C63B84-A92B-4D0C-9536-AD12D55C93A3}" presName="hierChild4" presStyleCnt="0"/>
      <dgm:spPr/>
    </dgm:pt>
    <dgm:pt modelId="{4C127412-EA4F-45B3-86C3-A9CE9F7EA4F0}" type="pres">
      <dgm:prSet presAssocID="{C5C63B84-A92B-4D0C-9536-AD12D55C93A3}" presName="hierChild5" presStyleCnt="0"/>
      <dgm:spPr/>
    </dgm:pt>
    <dgm:pt modelId="{116EF035-40D3-43A3-9882-815FB9465EF4}" type="pres">
      <dgm:prSet presAssocID="{FCD935FA-C952-4EBF-849A-7A7842E8B105}" presName="Name37" presStyleLbl="parChTrans1D4" presStyleIdx="2" presStyleCnt="28"/>
      <dgm:spPr/>
      <dgm:t>
        <a:bodyPr/>
        <a:lstStyle/>
        <a:p>
          <a:endParaRPr lang="en-US"/>
        </a:p>
      </dgm:t>
    </dgm:pt>
    <dgm:pt modelId="{421C04BF-09F6-47EC-A891-A750D61A71F8}" type="pres">
      <dgm:prSet presAssocID="{26533E85-4F28-429F-B00E-2EE85ADB0A5D}" presName="hierRoot2" presStyleCnt="0">
        <dgm:presLayoutVars>
          <dgm:hierBranch val="init"/>
        </dgm:presLayoutVars>
      </dgm:prSet>
      <dgm:spPr/>
    </dgm:pt>
    <dgm:pt modelId="{B536EB0A-57B1-4DBB-BCC4-5DF2466B4FF9}" type="pres">
      <dgm:prSet presAssocID="{26533E85-4F28-429F-B00E-2EE85ADB0A5D}" presName="rootComposite" presStyleCnt="0"/>
      <dgm:spPr/>
    </dgm:pt>
    <dgm:pt modelId="{D12BAFAC-97D0-49AC-BE77-A88EFD26EEFA}" type="pres">
      <dgm:prSet presAssocID="{26533E85-4F28-429F-B00E-2EE85ADB0A5D}" presName="rootText" presStyleLbl="node4" presStyleIdx="2" presStyleCnt="28" custLinFactNeighborX="-23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79F16A-2D5E-444C-AD5D-0DD810C46908}" type="pres">
      <dgm:prSet presAssocID="{26533E85-4F28-429F-B00E-2EE85ADB0A5D}" presName="rootConnector" presStyleLbl="node4" presStyleIdx="2" presStyleCnt="28"/>
      <dgm:spPr/>
      <dgm:t>
        <a:bodyPr/>
        <a:lstStyle/>
        <a:p>
          <a:endParaRPr lang="en-US"/>
        </a:p>
      </dgm:t>
    </dgm:pt>
    <dgm:pt modelId="{B53B9682-8020-4B83-99CF-CD2FBA3DBE29}" type="pres">
      <dgm:prSet presAssocID="{26533E85-4F28-429F-B00E-2EE85ADB0A5D}" presName="hierChild4" presStyleCnt="0"/>
      <dgm:spPr/>
    </dgm:pt>
    <dgm:pt modelId="{EE4B8E35-CC35-44DE-8901-E205833B2A5D}" type="pres">
      <dgm:prSet presAssocID="{26533E85-4F28-429F-B00E-2EE85ADB0A5D}" presName="hierChild5" presStyleCnt="0"/>
      <dgm:spPr/>
    </dgm:pt>
    <dgm:pt modelId="{9C30ADF2-AACF-4DD0-8349-EEA95BC4BFCD}" type="pres">
      <dgm:prSet presAssocID="{F11DE2F0-E8A2-45A3-85E7-2859D73117E4}" presName="hierChild5" presStyleCnt="0"/>
      <dgm:spPr/>
    </dgm:pt>
    <dgm:pt modelId="{944A0F07-3683-4598-AC0B-2EC21F6334EA}" type="pres">
      <dgm:prSet presAssocID="{D4814C93-2F22-4627-B021-988AD171B8A4}" presName="Name37" presStyleLbl="parChTrans1D3" presStyleIdx="1" presStyleCnt="9"/>
      <dgm:spPr/>
      <dgm:t>
        <a:bodyPr/>
        <a:lstStyle/>
        <a:p>
          <a:endParaRPr lang="en-US"/>
        </a:p>
      </dgm:t>
    </dgm:pt>
    <dgm:pt modelId="{079214F9-040F-43C3-B535-35AA4CB7E900}" type="pres">
      <dgm:prSet presAssocID="{310718C6-22DA-4924-9A1C-CE45AAD9A362}" presName="hierRoot2" presStyleCnt="0">
        <dgm:presLayoutVars>
          <dgm:hierBranch val="init"/>
        </dgm:presLayoutVars>
      </dgm:prSet>
      <dgm:spPr/>
    </dgm:pt>
    <dgm:pt modelId="{A55B02E4-8474-4A20-B767-6FD4E7EFB90B}" type="pres">
      <dgm:prSet presAssocID="{310718C6-22DA-4924-9A1C-CE45AAD9A362}" presName="rootComposite" presStyleCnt="0"/>
      <dgm:spPr/>
    </dgm:pt>
    <dgm:pt modelId="{6C27AA73-27E4-4CC2-A720-0DB81C7DECBD}" type="pres">
      <dgm:prSet presAssocID="{310718C6-22DA-4924-9A1C-CE45AAD9A362}" presName="rootText" presStyleLbl="node3" presStyleIdx="1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84DAE59-16D1-452F-B383-F7D6854363EC}" type="pres">
      <dgm:prSet presAssocID="{310718C6-22DA-4924-9A1C-CE45AAD9A362}" presName="rootConnector" presStyleLbl="node3" presStyleIdx="1" presStyleCnt="9"/>
      <dgm:spPr/>
      <dgm:t>
        <a:bodyPr/>
        <a:lstStyle/>
        <a:p>
          <a:endParaRPr lang="en-US"/>
        </a:p>
      </dgm:t>
    </dgm:pt>
    <dgm:pt modelId="{38FC1A67-21DF-48EA-875C-BE7655F535F0}" type="pres">
      <dgm:prSet presAssocID="{310718C6-22DA-4924-9A1C-CE45AAD9A362}" presName="hierChild4" presStyleCnt="0"/>
      <dgm:spPr/>
    </dgm:pt>
    <dgm:pt modelId="{34A919AA-B9AE-49F0-BFAB-0E7A4FA43CE2}" type="pres">
      <dgm:prSet presAssocID="{2D6C73C0-BA8A-4E91-AC31-EC79D9B62C6C}" presName="Name37" presStyleLbl="parChTrans1D4" presStyleIdx="3" presStyleCnt="28"/>
      <dgm:spPr/>
      <dgm:t>
        <a:bodyPr/>
        <a:lstStyle/>
        <a:p>
          <a:endParaRPr lang="en-US"/>
        </a:p>
      </dgm:t>
    </dgm:pt>
    <dgm:pt modelId="{D7F5FC42-3EFC-4C0F-A61B-24B5A8E658FC}" type="pres">
      <dgm:prSet presAssocID="{DD4AD565-B75B-4399-945D-E17F77812BD3}" presName="hierRoot2" presStyleCnt="0">
        <dgm:presLayoutVars>
          <dgm:hierBranch val="init"/>
        </dgm:presLayoutVars>
      </dgm:prSet>
      <dgm:spPr/>
    </dgm:pt>
    <dgm:pt modelId="{328FC95E-8C8C-4440-9283-F644B72754CA}" type="pres">
      <dgm:prSet presAssocID="{DD4AD565-B75B-4399-945D-E17F77812BD3}" presName="rootComposite" presStyleCnt="0"/>
      <dgm:spPr/>
    </dgm:pt>
    <dgm:pt modelId="{A32FAF79-B345-4C91-973A-52A9AF92AA7A}" type="pres">
      <dgm:prSet presAssocID="{DD4AD565-B75B-4399-945D-E17F77812BD3}" presName="rootText" presStyleLbl="node4" presStyleIdx="3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8EDC67-E5D4-47F9-AC3C-F1B22AE3DFC1}" type="pres">
      <dgm:prSet presAssocID="{DD4AD565-B75B-4399-945D-E17F77812BD3}" presName="rootConnector" presStyleLbl="node4" presStyleIdx="3" presStyleCnt="28"/>
      <dgm:spPr/>
      <dgm:t>
        <a:bodyPr/>
        <a:lstStyle/>
        <a:p>
          <a:endParaRPr lang="en-US"/>
        </a:p>
      </dgm:t>
    </dgm:pt>
    <dgm:pt modelId="{0B40DF3A-ABB0-4498-B568-C898DF399BB1}" type="pres">
      <dgm:prSet presAssocID="{DD4AD565-B75B-4399-945D-E17F77812BD3}" presName="hierChild4" presStyleCnt="0"/>
      <dgm:spPr/>
    </dgm:pt>
    <dgm:pt modelId="{21673510-BA94-4E10-A9BA-432E16287DE9}" type="pres">
      <dgm:prSet presAssocID="{DD4AD565-B75B-4399-945D-E17F77812BD3}" presName="hierChild5" presStyleCnt="0"/>
      <dgm:spPr/>
    </dgm:pt>
    <dgm:pt modelId="{0F0026DC-9307-4DA0-885C-E369C0EA4EAF}" type="pres">
      <dgm:prSet presAssocID="{C3A37EB0-B26A-4E0E-8FFD-349A0E4DEA11}" presName="Name37" presStyleLbl="parChTrans1D4" presStyleIdx="4" presStyleCnt="28"/>
      <dgm:spPr/>
      <dgm:t>
        <a:bodyPr/>
        <a:lstStyle/>
        <a:p>
          <a:endParaRPr lang="en-US"/>
        </a:p>
      </dgm:t>
    </dgm:pt>
    <dgm:pt modelId="{0CF97140-3C30-42F9-BB8E-7FE4F6164013}" type="pres">
      <dgm:prSet presAssocID="{73BBCA1D-4955-4BCB-A02F-6D4FEC2D84A8}" presName="hierRoot2" presStyleCnt="0">
        <dgm:presLayoutVars>
          <dgm:hierBranch val="init"/>
        </dgm:presLayoutVars>
      </dgm:prSet>
      <dgm:spPr/>
    </dgm:pt>
    <dgm:pt modelId="{8D2296E1-DA34-4430-B760-9BF45FFA70BE}" type="pres">
      <dgm:prSet presAssocID="{73BBCA1D-4955-4BCB-A02F-6D4FEC2D84A8}" presName="rootComposite" presStyleCnt="0"/>
      <dgm:spPr/>
    </dgm:pt>
    <dgm:pt modelId="{DFDCF0FD-0456-49AD-A526-317375046B0B}" type="pres">
      <dgm:prSet presAssocID="{73BBCA1D-4955-4BCB-A02F-6D4FEC2D84A8}" presName="rootText" presStyleLbl="node4" presStyleIdx="4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6AE9CB-CBF8-4A98-994D-A3AA7094436F}" type="pres">
      <dgm:prSet presAssocID="{73BBCA1D-4955-4BCB-A02F-6D4FEC2D84A8}" presName="rootConnector" presStyleLbl="node4" presStyleIdx="4" presStyleCnt="28"/>
      <dgm:spPr/>
      <dgm:t>
        <a:bodyPr/>
        <a:lstStyle/>
        <a:p>
          <a:endParaRPr lang="en-US"/>
        </a:p>
      </dgm:t>
    </dgm:pt>
    <dgm:pt modelId="{CBA6BF63-DCEC-4EAF-A04C-7EE1B65B9C14}" type="pres">
      <dgm:prSet presAssocID="{73BBCA1D-4955-4BCB-A02F-6D4FEC2D84A8}" presName="hierChild4" presStyleCnt="0"/>
      <dgm:spPr/>
    </dgm:pt>
    <dgm:pt modelId="{0D40DCB0-CDCE-4B83-82D8-F744376388A4}" type="pres">
      <dgm:prSet presAssocID="{73BBCA1D-4955-4BCB-A02F-6D4FEC2D84A8}" presName="hierChild5" presStyleCnt="0"/>
      <dgm:spPr/>
    </dgm:pt>
    <dgm:pt modelId="{F706F6D0-7337-400F-9D95-22B86C2DD59D}" type="pres">
      <dgm:prSet presAssocID="{7BB701FC-2241-42A6-8809-AD4ACD74011C}" presName="Name37" presStyleLbl="parChTrans1D4" presStyleIdx="5" presStyleCnt="28"/>
      <dgm:spPr/>
      <dgm:t>
        <a:bodyPr/>
        <a:lstStyle/>
        <a:p>
          <a:endParaRPr lang="en-US"/>
        </a:p>
      </dgm:t>
    </dgm:pt>
    <dgm:pt modelId="{BD3EC390-73B9-4146-9885-94A3216C85C3}" type="pres">
      <dgm:prSet presAssocID="{C8B051C2-B964-448A-AA25-A8E2986BB9DA}" presName="hierRoot2" presStyleCnt="0">
        <dgm:presLayoutVars>
          <dgm:hierBranch val="init"/>
        </dgm:presLayoutVars>
      </dgm:prSet>
      <dgm:spPr/>
    </dgm:pt>
    <dgm:pt modelId="{6312B849-1090-41CB-AAC8-9F102650723E}" type="pres">
      <dgm:prSet presAssocID="{C8B051C2-B964-448A-AA25-A8E2986BB9DA}" presName="rootComposite" presStyleCnt="0"/>
      <dgm:spPr/>
    </dgm:pt>
    <dgm:pt modelId="{B2D940A1-DEB2-438D-9F46-0E06D03B40A8}" type="pres">
      <dgm:prSet presAssocID="{C8B051C2-B964-448A-AA25-A8E2986BB9DA}" presName="rootText" presStyleLbl="node4" presStyleIdx="5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300464-4C46-4372-8252-78D1FF29CE30}" type="pres">
      <dgm:prSet presAssocID="{C8B051C2-B964-448A-AA25-A8E2986BB9DA}" presName="rootConnector" presStyleLbl="node4" presStyleIdx="5" presStyleCnt="28"/>
      <dgm:spPr/>
      <dgm:t>
        <a:bodyPr/>
        <a:lstStyle/>
        <a:p>
          <a:endParaRPr lang="en-US"/>
        </a:p>
      </dgm:t>
    </dgm:pt>
    <dgm:pt modelId="{2E048162-EDD6-43BA-8B48-0E895A0487EB}" type="pres">
      <dgm:prSet presAssocID="{C8B051C2-B964-448A-AA25-A8E2986BB9DA}" presName="hierChild4" presStyleCnt="0"/>
      <dgm:spPr/>
    </dgm:pt>
    <dgm:pt modelId="{27A47D41-0C2C-4D0A-B36F-38469FDBE724}" type="pres">
      <dgm:prSet presAssocID="{C8B051C2-B964-448A-AA25-A8E2986BB9DA}" presName="hierChild5" presStyleCnt="0"/>
      <dgm:spPr/>
    </dgm:pt>
    <dgm:pt modelId="{39F36D36-EE99-45E4-80D8-A685A9A4A0FF}" type="pres">
      <dgm:prSet presAssocID="{310718C6-22DA-4924-9A1C-CE45AAD9A362}" presName="hierChild5" presStyleCnt="0"/>
      <dgm:spPr/>
    </dgm:pt>
    <dgm:pt modelId="{79BB089C-4C20-4717-A260-95F65BA2AE97}" type="pres">
      <dgm:prSet presAssocID="{EAF520FE-8267-4D06-8F5E-B4330D1EC9CE}" presName="Name37" presStyleLbl="parChTrans1D3" presStyleIdx="2" presStyleCnt="9"/>
      <dgm:spPr/>
      <dgm:t>
        <a:bodyPr/>
        <a:lstStyle/>
        <a:p>
          <a:endParaRPr lang="en-US"/>
        </a:p>
      </dgm:t>
    </dgm:pt>
    <dgm:pt modelId="{0C563CD0-7512-4AA1-819A-35BC2BFE2D68}" type="pres">
      <dgm:prSet presAssocID="{9BFDA272-2D76-44C2-9C34-CDB1437EA5FD}" presName="hierRoot2" presStyleCnt="0">
        <dgm:presLayoutVars>
          <dgm:hierBranch val="init"/>
        </dgm:presLayoutVars>
      </dgm:prSet>
      <dgm:spPr/>
    </dgm:pt>
    <dgm:pt modelId="{18EC6C8D-5DDB-4D7A-9E6A-5B23B01930C3}" type="pres">
      <dgm:prSet presAssocID="{9BFDA272-2D76-44C2-9C34-CDB1437EA5FD}" presName="rootComposite" presStyleCnt="0"/>
      <dgm:spPr/>
    </dgm:pt>
    <dgm:pt modelId="{5E81F04E-0896-49D7-B042-24FBA716828D}" type="pres">
      <dgm:prSet presAssocID="{9BFDA272-2D76-44C2-9C34-CDB1437EA5FD}" presName="rootText" presStyleLbl="node3" presStyleIdx="2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BB94A5-7C94-4392-8BA6-FBD0DBBE460C}" type="pres">
      <dgm:prSet presAssocID="{9BFDA272-2D76-44C2-9C34-CDB1437EA5FD}" presName="rootConnector" presStyleLbl="node3" presStyleIdx="2" presStyleCnt="9"/>
      <dgm:spPr/>
      <dgm:t>
        <a:bodyPr/>
        <a:lstStyle/>
        <a:p>
          <a:endParaRPr lang="en-US"/>
        </a:p>
      </dgm:t>
    </dgm:pt>
    <dgm:pt modelId="{8979F3B1-0729-419A-B71A-0A5E19762163}" type="pres">
      <dgm:prSet presAssocID="{9BFDA272-2D76-44C2-9C34-CDB1437EA5FD}" presName="hierChild4" presStyleCnt="0"/>
      <dgm:spPr/>
    </dgm:pt>
    <dgm:pt modelId="{E21629BC-98E3-4B03-81B9-A30AF15F29DC}" type="pres">
      <dgm:prSet presAssocID="{89551E1A-A636-4453-BCF4-A67CA9498453}" presName="Name37" presStyleLbl="parChTrans1D4" presStyleIdx="6" presStyleCnt="28"/>
      <dgm:spPr/>
      <dgm:t>
        <a:bodyPr/>
        <a:lstStyle/>
        <a:p>
          <a:endParaRPr lang="en-US"/>
        </a:p>
      </dgm:t>
    </dgm:pt>
    <dgm:pt modelId="{D75CAD33-AA95-4416-A116-BF1CF848B251}" type="pres">
      <dgm:prSet presAssocID="{E92CD3C7-582B-4E99-BD7A-21F5F47EC835}" presName="hierRoot2" presStyleCnt="0">
        <dgm:presLayoutVars>
          <dgm:hierBranch val="init"/>
        </dgm:presLayoutVars>
      </dgm:prSet>
      <dgm:spPr/>
    </dgm:pt>
    <dgm:pt modelId="{70A19F6C-FFDA-4A41-B4AA-50954FA222EC}" type="pres">
      <dgm:prSet presAssocID="{E92CD3C7-582B-4E99-BD7A-21F5F47EC835}" presName="rootComposite" presStyleCnt="0"/>
      <dgm:spPr/>
    </dgm:pt>
    <dgm:pt modelId="{8C5AE7E9-B1D0-493A-A9EF-582B037DB86C}" type="pres">
      <dgm:prSet presAssocID="{E92CD3C7-582B-4E99-BD7A-21F5F47EC835}" presName="rootText" presStyleLbl="node4" presStyleIdx="6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7B6E2D-AF98-4555-A646-A54627478C4A}" type="pres">
      <dgm:prSet presAssocID="{E92CD3C7-582B-4E99-BD7A-21F5F47EC835}" presName="rootConnector" presStyleLbl="node4" presStyleIdx="6" presStyleCnt="28"/>
      <dgm:spPr/>
      <dgm:t>
        <a:bodyPr/>
        <a:lstStyle/>
        <a:p>
          <a:endParaRPr lang="en-US"/>
        </a:p>
      </dgm:t>
    </dgm:pt>
    <dgm:pt modelId="{3B20A8DD-FF19-44E3-90B6-B05B08B5F9E6}" type="pres">
      <dgm:prSet presAssocID="{E92CD3C7-582B-4E99-BD7A-21F5F47EC835}" presName="hierChild4" presStyleCnt="0"/>
      <dgm:spPr/>
    </dgm:pt>
    <dgm:pt modelId="{A877096B-8933-4173-BBC5-D92A19657CFC}" type="pres">
      <dgm:prSet presAssocID="{E92CD3C7-582B-4E99-BD7A-21F5F47EC835}" presName="hierChild5" presStyleCnt="0"/>
      <dgm:spPr/>
    </dgm:pt>
    <dgm:pt modelId="{F10ED1C6-2382-4FCB-B2B3-F5EA8B46DC14}" type="pres">
      <dgm:prSet presAssocID="{C149B575-4B46-461B-B7DA-37234F640A91}" presName="Name37" presStyleLbl="parChTrans1D4" presStyleIdx="7" presStyleCnt="28"/>
      <dgm:spPr/>
      <dgm:t>
        <a:bodyPr/>
        <a:lstStyle/>
        <a:p>
          <a:endParaRPr lang="en-US"/>
        </a:p>
      </dgm:t>
    </dgm:pt>
    <dgm:pt modelId="{0AB2CDCD-8444-49E9-A999-3FE6EF0A3A73}" type="pres">
      <dgm:prSet presAssocID="{2099F9F9-6126-4AC3-B4B0-7D283A9B2948}" presName="hierRoot2" presStyleCnt="0">
        <dgm:presLayoutVars>
          <dgm:hierBranch val="init"/>
        </dgm:presLayoutVars>
      </dgm:prSet>
      <dgm:spPr/>
    </dgm:pt>
    <dgm:pt modelId="{82833CE7-0C82-402C-9544-8FEC65FE3A8B}" type="pres">
      <dgm:prSet presAssocID="{2099F9F9-6126-4AC3-B4B0-7D283A9B2948}" presName="rootComposite" presStyleCnt="0"/>
      <dgm:spPr/>
    </dgm:pt>
    <dgm:pt modelId="{9F6158EA-5C5E-4E87-9534-7754AF38B005}" type="pres">
      <dgm:prSet presAssocID="{2099F9F9-6126-4AC3-B4B0-7D283A9B2948}" presName="rootText" presStyleLbl="node4" presStyleIdx="7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BE0CA6-E7C6-4FA4-B9A6-D29D78EAC332}" type="pres">
      <dgm:prSet presAssocID="{2099F9F9-6126-4AC3-B4B0-7D283A9B2948}" presName="rootConnector" presStyleLbl="node4" presStyleIdx="7" presStyleCnt="28"/>
      <dgm:spPr/>
      <dgm:t>
        <a:bodyPr/>
        <a:lstStyle/>
        <a:p>
          <a:endParaRPr lang="en-US"/>
        </a:p>
      </dgm:t>
    </dgm:pt>
    <dgm:pt modelId="{746A8172-F061-4489-9E20-708F495E2A5D}" type="pres">
      <dgm:prSet presAssocID="{2099F9F9-6126-4AC3-B4B0-7D283A9B2948}" presName="hierChild4" presStyleCnt="0"/>
      <dgm:spPr/>
    </dgm:pt>
    <dgm:pt modelId="{912FE0B0-EC08-4D9C-B1A4-3FC5B93156FA}" type="pres">
      <dgm:prSet presAssocID="{2099F9F9-6126-4AC3-B4B0-7D283A9B2948}" presName="hierChild5" presStyleCnt="0"/>
      <dgm:spPr/>
    </dgm:pt>
    <dgm:pt modelId="{38667FC2-E3DB-480A-A1C8-1507D62A6616}" type="pres">
      <dgm:prSet presAssocID="{C3C9B471-ED8B-491A-A784-A10C02FA28CA}" presName="Name37" presStyleLbl="parChTrans1D4" presStyleIdx="8" presStyleCnt="28"/>
      <dgm:spPr/>
      <dgm:t>
        <a:bodyPr/>
        <a:lstStyle/>
        <a:p>
          <a:endParaRPr lang="en-US"/>
        </a:p>
      </dgm:t>
    </dgm:pt>
    <dgm:pt modelId="{B0523C5A-9E60-40D7-AE97-1923B944BE8F}" type="pres">
      <dgm:prSet presAssocID="{1F707023-7584-4C76-A0BA-576E7212FDDD}" presName="hierRoot2" presStyleCnt="0">
        <dgm:presLayoutVars>
          <dgm:hierBranch val="init"/>
        </dgm:presLayoutVars>
      </dgm:prSet>
      <dgm:spPr/>
    </dgm:pt>
    <dgm:pt modelId="{580A24B7-AA5D-463B-81CE-C547DB83F994}" type="pres">
      <dgm:prSet presAssocID="{1F707023-7584-4C76-A0BA-576E7212FDDD}" presName="rootComposite" presStyleCnt="0"/>
      <dgm:spPr/>
    </dgm:pt>
    <dgm:pt modelId="{91BA1918-1EC1-4D23-907D-3C8DE8588C94}" type="pres">
      <dgm:prSet presAssocID="{1F707023-7584-4C76-A0BA-576E7212FDDD}" presName="rootText" presStyleLbl="node4" presStyleIdx="8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2770D9-4D78-40B9-AB8E-CF18384F4B42}" type="pres">
      <dgm:prSet presAssocID="{1F707023-7584-4C76-A0BA-576E7212FDDD}" presName="rootConnector" presStyleLbl="node4" presStyleIdx="8" presStyleCnt="28"/>
      <dgm:spPr/>
      <dgm:t>
        <a:bodyPr/>
        <a:lstStyle/>
        <a:p>
          <a:endParaRPr lang="en-US"/>
        </a:p>
      </dgm:t>
    </dgm:pt>
    <dgm:pt modelId="{25EE8155-F3E2-44F7-A159-E7E2F4985CC2}" type="pres">
      <dgm:prSet presAssocID="{1F707023-7584-4C76-A0BA-576E7212FDDD}" presName="hierChild4" presStyleCnt="0"/>
      <dgm:spPr/>
    </dgm:pt>
    <dgm:pt modelId="{96227A3E-3558-4D8D-AF3E-5753341C6E8D}" type="pres">
      <dgm:prSet presAssocID="{1F707023-7584-4C76-A0BA-576E7212FDDD}" presName="hierChild5" presStyleCnt="0"/>
      <dgm:spPr/>
    </dgm:pt>
    <dgm:pt modelId="{94A62019-D364-40FF-95E4-4968BCE56D72}" type="pres">
      <dgm:prSet presAssocID="{9BFDA272-2D76-44C2-9C34-CDB1437EA5FD}" presName="hierChild5" presStyleCnt="0"/>
      <dgm:spPr/>
    </dgm:pt>
    <dgm:pt modelId="{6177B6BC-BDA1-4D5A-8C62-D6ED29318773}" type="pres">
      <dgm:prSet presAssocID="{86B3D2C4-766F-4B1C-BCDD-B9010E6B6E41}" presName="hierChild5" presStyleCnt="0"/>
      <dgm:spPr/>
    </dgm:pt>
    <dgm:pt modelId="{72092FEA-97FD-427E-A40E-722E12C451B4}" type="pres">
      <dgm:prSet presAssocID="{9ACCBD17-B2BE-42AF-8E63-A5AB253B29A7}" presName="Name37" presStyleLbl="parChTrans1D2" presStyleIdx="1" presStyleCnt="3"/>
      <dgm:spPr/>
      <dgm:t>
        <a:bodyPr/>
        <a:lstStyle/>
        <a:p>
          <a:endParaRPr lang="en-US"/>
        </a:p>
      </dgm:t>
    </dgm:pt>
    <dgm:pt modelId="{D9F397EF-6162-4923-B4D3-E084056B678E}" type="pres">
      <dgm:prSet presAssocID="{1271270B-FF21-484A-8592-37FCDE531FE9}" presName="hierRoot2" presStyleCnt="0">
        <dgm:presLayoutVars>
          <dgm:hierBranch val="init"/>
        </dgm:presLayoutVars>
      </dgm:prSet>
      <dgm:spPr/>
    </dgm:pt>
    <dgm:pt modelId="{EDC92306-9E33-45D4-A55E-B04D6A4713F2}" type="pres">
      <dgm:prSet presAssocID="{1271270B-FF21-484A-8592-37FCDE531FE9}" presName="rootComposite" presStyleCnt="0"/>
      <dgm:spPr/>
    </dgm:pt>
    <dgm:pt modelId="{5AED0680-CE0B-40BA-836F-A9F041984603}" type="pres">
      <dgm:prSet presAssocID="{1271270B-FF21-484A-8592-37FCDE531FE9}" presName="rootText" presStyleLbl="node2" presStyleIdx="1" presStyleCnt="3" custScaleX="1223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B4C14F-8D5B-48BD-8468-AF635F12CB24}" type="pres">
      <dgm:prSet presAssocID="{1271270B-FF21-484A-8592-37FCDE531FE9}" presName="rootConnector" presStyleLbl="node2" presStyleIdx="1" presStyleCnt="3"/>
      <dgm:spPr/>
      <dgm:t>
        <a:bodyPr/>
        <a:lstStyle/>
        <a:p>
          <a:endParaRPr lang="en-US"/>
        </a:p>
      </dgm:t>
    </dgm:pt>
    <dgm:pt modelId="{EF223AE7-945E-4B9C-B161-36618AB95F19}" type="pres">
      <dgm:prSet presAssocID="{1271270B-FF21-484A-8592-37FCDE531FE9}" presName="hierChild4" presStyleCnt="0"/>
      <dgm:spPr/>
    </dgm:pt>
    <dgm:pt modelId="{87CA38EA-3A1C-495D-B32A-0C51F72F9533}" type="pres">
      <dgm:prSet presAssocID="{74C82FA6-5318-4AAF-BEBE-AE595A3F63B5}" presName="Name37" presStyleLbl="parChTrans1D3" presStyleIdx="3" presStyleCnt="9"/>
      <dgm:spPr/>
      <dgm:t>
        <a:bodyPr/>
        <a:lstStyle/>
        <a:p>
          <a:endParaRPr lang="en-US"/>
        </a:p>
      </dgm:t>
    </dgm:pt>
    <dgm:pt modelId="{A5CA9744-1306-4620-B3BE-383EB7D1ABAD}" type="pres">
      <dgm:prSet presAssocID="{465D1281-BDAA-416E-BC38-BF2FB12DEFD2}" presName="hierRoot2" presStyleCnt="0">
        <dgm:presLayoutVars>
          <dgm:hierBranch val="init"/>
        </dgm:presLayoutVars>
      </dgm:prSet>
      <dgm:spPr/>
    </dgm:pt>
    <dgm:pt modelId="{12EC1572-ACFE-4FE0-A318-6BFC104C2E82}" type="pres">
      <dgm:prSet presAssocID="{465D1281-BDAA-416E-BC38-BF2FB12DEFD2}" presName="rootComposite" presStyleCnt="0"/>
      <dgm:spPr/>
    </dgm:pt>
    <dgm:pt modelId="{74CFA4C5-9CC4-433B-A26D-566B218299D3}" type="pres">
      <dgm:prSet presAssocID="{465D1281-BDAA-416E-BC38-BF2FB12DEFD2}" presName="rootText" presStyleLbl="node3" presStyleIdx="3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501F66-710C-4470-8270-341B43C21C7B}" type="pres">
      <dgm:prSet presAssocID="{465D1281-BDAA-416E-BC38-BF2FB12DEFD2}" presName="rootConnector" presStyleLbl="node3" presStyleIdx="3" presStyleCnt="9"/>
      <dgm:spPr/>
      <dgm:t>
        <a:bodyPr/>
        <a:lstStyle/>
        <a:p>
          <a:endParaRPr lang="en-US"/>
        </a:p>
      </dgm:t>
    </dgm:pt>
    <dgm:pt modelId="{1D0EB361-B68C-48B5-A5EA-CA41CC32E74A}" type="pres">
      <dgm:prSet presAssocID="{465D1281-BDAA-416E-BC38-BF2FB12DEFD2}" presName="hierChild4" presStyleCnt="0"/>
      <dgm:spPr/>
    </dgm:pt>
    <dgm:pt modelId="{89A1477B-9C5B-4647-9441-DFE271C4EC04}" type="pres">
      <dgm:prSet presAssocID="{1A3CAF83-74EA-42ED-8B72-B1D192750B4F}" presName="Name37" presStyleLbl="parChTrans1D4" presStyleIdx="9" presStyleCnt="28"/>
      <dgm:spPr/>
      <dgm:t>
        <a:bodyPr/>
        <a:lstStyle/>
        <a:p>
          <a:endParaRPr lang="en-US"/>
        </a:p>
      </dgm:t>
    </dgm:pt>
    <dgm:pt modelId="{15D46917-EAC3-4D25-A1E4-64EEE0543C6F}" type="pres">
      <dgm:prSet presAssocID="{03A6F259-E274-4AA2-BEC6-E3D815D07132}" presName="hierRoot2" presStyleCnt="0">
        <dgm:presLayoutVars>
          <dgm:hierBranch val="init"/>
        </dgm:presLayoutVars>
      </dgm:prSet>
      <dgm:spPr/>
    </dgm:pt>
    <dgm:pt modelId="{438D5EDD-C4B7-404A-8FD4-21CCF9EB2E02}" type="pres">
      <dgm:prSet presAssocID="{03A6F259-E274-4AA2-BEC6-E3D815D07132}" presName="rootComposite" presStyleCnt="0"/>
      <dgm:spPr/>
    </dgm:pt>
    <dgm:pt modelId="{0926A70E-F09A-4A8A-BAEE-BBED05742F8B}" type="pres">
      <dgm:prSet presAssocID="{03A6F259-E274-4AA2-BEC6-E3D815D07132}" presName="rootText" presStyleLbl="node4" presStyleIdx="9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0CA90F-E815-4965-AE75-DDABBB57CC09}" type="pres">
      <dgm:prSet presAssocID="{03A6F259-E274-4AA2-BEC6-E3D815D07132}" presName="rootConnector" presStyleLbl="node4" presStyleIdx="9" presStyleCnt="28"/>
      <dgm:spPr/>
      <dgm:t>
        <a:bodyPr/>
        <a:lstStyle/>
        <a:p>
          <a:endParaRPr lang="en-US"/>
        </a:p>
      </dgm:t>
    </dgm:pt>
    <dgm:pt modelId="{A739B357-4E06-48BA-9503-2A110710580E}" type="pres">
      <dgm:prSet presAssocID="{03A6F259-E274-4AA2-BEC6-E3D815D07132}" presName="hierChild4" presStyleCnt="0"/>
      <dgm:spPr/>
    </dgm:pt>
    <dgm:pt modelId="{A2F8E45F-4A87-41FB-8663-A2049EE35E47}" type="pres">
      <dgm:prSet presAssocID="{03A6F259-E274-4AA2-BEC6-E3D815D07132}" presName="hierChild5" presStyleCnt="0"/>
      <dgm:spPr/>
    </dgm:pt>
    <dgm:pt modelId="{6FAC58BD-F388-4EE2-8129-D633E41491C7}" type="pres">
      <dgm:prSet presAssocID="{3C58B3A0-831F-4F4B-A5FC-D61203687507}" presName="Name37" presStyleLbl="parChTrans1D4" presStyleIdx="10" presStyleCnt="28"/>
      <dgm:spPr/>
      <dgm:t>
        <a:bodyPr/>
        <a:lstStyle/>
        <a:p>
          <a:endParaRPr lang="en-US"/>
        </a:p>
      </dgm:t>
    </dgm:pt>
    <dgm:pt modelId="{77EC115D-3864-4011-AE6A-98A380545D54}" type="pres">
      <dgm:prSet presAssocID="{D36FC5E6-A041-457D-ACF0-21799C9E5133}" presName="hierRoot2" presStyleCnt="0">
        <dgm:presLayoutVars>
          <dgm:hierBranch val="init"/>
        </dgm:presLayoutVars>
      </dgm:prSet>
      <dgm:spPr/>
    </dgm:pt>
    <dgm:pt modelId="{0ED97170-8EF9-4795-93D5-EFC826A5A024}" type="pres">
      <dgm:prSet presAssocID="{D36FC5E6-A041-457D-ACF0-21799C9E5133}" presName="rootComposite" presStyleCnt="0"/>
      <dgm:spPr/>
    </dgm:pt>
    <dgm:pt modelId="{E910744C-AD01-4A03-9636-DC769DB2915F}" type="pres">
      <dgm:prSet presAssocID="{D36FC5E6-A041-457D-ACF0-21799C9E5133}" presName="rootText" presStyleLbl="node4" presStyleIdx="10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BA92DE-DE86-4886-84C1-92D1D07C872A}" type="pres">
      <dgm:prSet presAssocID="{D36FC5E6-A041-457D-ACF0-21799C9E5133}" presName="rootConnector" presStyleLbl="node4" presStyleIdx="10" presStyleCnt="28"/>
      <dgm:spPr/>
      <dgm:t>
        <a:bodyPr/>
        <a:lstStyle/>
        <a:p>
          <a:endParaRPr lang="en-US"/>
        </a:p>
      </dgm:t>
    </dgm:pt>
    <dgm:pt modelId="{2DBA91A8-1E17-44AD-A30D-C74E27838DA5}" type="pres">
      <dgm:prSet presAssocID="{D36FC5E6-A041-457D-ACF0-21799C9E5133}" presName="hierChild4" presStyleCnt="0"/>
      <dgm:spPr/>
    </dgm:pt>
    <dgm:pt modelId="{C605D8E5-ED0F-47AA-8027-5A8BB6E5D1D8}" type="pres">
      <dgm:prSet presAssocID="{D36FC5E6-A041-457D-ACF0-21799C9E5133}" presName="hierChild5" presStyleCnt="0"/>
      <dgm:spPr/>
    </dgm:pt>
    <dgm:pt modelId="{3EBCFD25-D048-42CC-A26C-08588AC5D3ED}" type="pres">
      <dgm:prSet presAssocID="{465D1281-BDAA-416E-BC38-BF2FB12DEFD2}" presName="hierChild5" presStyleCnt="0"/>
      <dgm:spPr/>
    </dgm:pt>
    <dgm:pt modelId="{7066BF0B-5B3A-4739-BE42-9B3D44F973DC}" type="pres">
      <dgm:prSet presAssocID="{0CA7A1B1-8E0D-47EA-B2F5-E3CB4699EB12}" presName="Name37" presStyleLbl="parChTrans1D3" presStyleIdx="4" presStyleCnt="9"/>
      <dgm:spPr/>
      <dgm:t>
        <a:bodyPr/>
        <a:lstStyle/>
        <a:p>
          <a:endParaRPr lang="en-US"/>
        </a:p>
      </dgm:t>
    </dgm:pt>
    <dgm:pt modelId="{F7E098F8-4D72-4819-B72A-34E9E7FDA0DE}" type="pres">
      <dgm:prSet presAssocID="{54A58B99-FBC5-43B8-A52A-2178F3F53C4F}" presName="hierRoot2" presStyleCnt="0">
        <dgm:presLayoutVars>
          <dgm:hierBranch val="init"/>
        </dgm:presLayoutVars>
      </dgm:prSet>
      <dgm:spPr/>
    </dgm:pt>
    <dgm:pt modelId="{58548F26-F702-4683-9F3E-19ABB3F590ED}" type="pres">
      <dgm:prSet presAssocID="{54A58B99-FBC5-43B8-A52A-2178F3F53C4F}" presName="rootComposite" presStyleCnt="0"/>
      <dgm:spPr/>
    </dgm:pt>
    <dgm:pt modelId="{FF90C850-89AB-4532-BAF2-94CBEC55AA77}" type="pres">
      <dgm:prSet presAssocID="{54A58B99-FBC5-43B8-A52A-2178F3F53C4F}" presName="rootText" presStyleLbl="node3" presStyleIdx="4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240AC1-AA4F-423F-8249-457BBB3D534D}" type="pres">
      <dgm:prSet presAssocID="{54A58B99-FBC5-43B8-A52A-2178F3F53C4F}" presName="rootConnector" presStyleLbl="node3" presStyleIdx="4" presStyleCnt="9"/>
      <dgm:spPr/>
      <dgm:t>
        <a:bodyPr/>
        <a:lstStyle/>
        <a:p>
          <a:endParaRPr lang="en-US"/>
        </a:p>
      </dgm:t>
    </dgm:pt>
    <dgm:pt modelId="{1C3835A3-BF88-41E4-8B10-B7E1D0EA7066}" type="pres">
      <dgm:prSet presAssocID="{54A58B99-FBC5-43B8-A52A-2178F3F53C4F}" presName="hierChild4" presStyleCnt="0"/>
      <dgm:spPr/>
    </dgm:pt>
    <dgm:pt modelId="{BA13DF9A-A703-458C-B5B4-B7F0977D592E}" type="pres">
      <dgm:prSet presAssocID="{D9FCA721-BE88-42DB-80AC-5AF5514CB56F}" presName="Name37" presStyleLbl="parChTrans1D4" presStyleIdx="11" presStyleCnt="28"/>
      <dgm:spPr/>
      <dgm:t>
        <a:bodyPr/>
        <a:lstStyle/>
        <a:p>
          <a:endParaRPr lang="en-US"/>
        </a:p>
      </dgm:t>
    </dgm:pt>
    <dgm:pt modelId="{9A05125A-7DA4-4A42-B5E1-8061E2AA939F}" type="pres">
      <dgm:prSet presAssocID="{9B59369B-443E-4BE9-8C5A-568C4F2BAC5F}" presName="hierRoot2" presStyleCnt="0">
        <dgm:presLayoutVars>
          <dgm:hierBranch val="init"/>
        </dgm:presLayoutVars>
      </dgm:prSet>
      <dgm:spPr/>
    </dgm:pt>
    <dgm:pt modelId="{59C5BA6D-8809-4C37-BF1C-F2542FBE2C3F}" type="pres">
      <dgm:prSet presAssocID="{9B59369B-443E-4BE9-8C5A-568C4F2BAC5F}" presName="rootComposite" presStyleCnt="0"/>
      <dgm:spPr/>
    </dgm:pt>
    <dgm:pt modelId="{67E8372B-8F37-4A1E-BC5F-6351DCF6147D}" type="pres">
      <dgm:prSet presAssocID="{9B59369B-443E-4BE9-8C5A-568C4F2BAC5F}" presName="rootText" presStyleLbl="node4" presStyleIdx="11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40EF47-C222-44BC-B02A-85380AD7309C}" type="pres">
      <dgm:prSet presAssocID="{9B59369B-443E-4BE9-8C5A-568C4F2BAC5F}" presName="rootConnector" presStyleLbl="node4" presStyleIdx="11" presStyleCnt="28"/>
      <dgm:spPr/>
      <dgm:t>
        <a:bodyPr/>
        <a:lstStyle/>
        <a:p>
          <a:endParaRPr lang="en-US"/>
        </a:p>
      </dgm:t>
    </dgm:pt>
    <dgm:pt modelId="{92D2DBF2-682F-44CC-A6A3-4DF0B1031B1B}" type="pres">
      <dgm:prSet presAssocID="{9B59369B-443E-4BE9-8C5A-568C4F2BAC5F}" presName="hierChild4" presStyleCnt="0"/>
      <dgm:spPr/>
    </dgm:pt>
    <dgm:pt modelId="{7A1ADAE8-D682-42E0-85C1-3ED69088EC03}" type="pres">
      <dgm:prSet presAssocID="{9B59369B-443E-4BE9-8C5A-568C4F2BAC5F}" presName="hierChild5" presStyleCnt="0"/>
      <dgm:spPr/>
    </dgm:pt>
    <dgm:pt modelId="{D306B110-CEEF-41A8-A3BA-3A6A80032138}" type="pres">
      <dgm:prSet presAssocID="{17F29E00-D08F-4D9D-86B9-EFA75BC4699B}" presName="Name37" presStyleLbl="parChTrans1D4" presStyleIdx="12" presStyleCnt="28"/>
      <dgm:spPr/>
      <dgm:t>
        <a:bodyPr/>
        <a:lstStyle/>
        <a:p>
          <a:endParaRPr lang="en-US"/>
        </a:p>
      </dgm:t>
    </dgm:pt>
    <dgm:pt modelId="{5582BEF7-B4C8-444D-ADF7-616B73C2C3E3}" type="pres">
      <dgm:prSet presAssocID="{328DE185-9765-4248-A623-C5CD477A1537}" presName="hierRoot2" presStyleCnt="0">
        <dgm:presLayoutVars>
          <dgm:hierBranch val="init"/>
        </dgm:presLayoutVars>
      </dgm:prSet>
      <dgm:spPr/>
    </dgm:pt>
    <dgm:pt modelId="{32A1B01A-12B5-42AA-93BF-64D94D233BA5}" type="pres">
      <dgm:prSet presAssocID="{328DE185-9765-4248-A623-C5CD477A1537}" presName="rootComposite" presStyleCnt="0"/>
      <dgm:spPr/>
    </dgm:pt>
    <dgm:pt modelId="{ED210128-BC12-4725-97CF-6C4C2AE5A21A}" type="pres">
      <dgm:prSet presAssocID="{328DE185-9765-4248-A623-C5CD477A1537}" presName="rootText" presStyleLbl="node4" presStyleIdx="12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22FCEE-7C24-4B8F-9817-EF0686AAC259}" type="pres">
      <dgm:prSet presAssocID="{328DE185-9765-4248-A623-C5CD477A1537}" presName="rootConnector" presStyleLbl="node4" presStyleIdx="12" presStyleCnt="28"/>
      <dgm:spPr/>
      <dgm:t>
        <a:bodyPr/>
        <a:lstStyle/>
        <a:p>
          <a:endParaRPr lang="en-US"/>
        </a:p>
      </dgm:t>
    </dgm:pt>
    <dgm:pt modelId="{CFDCBF37-C78E-462C-9DF2-457E2851A2E0}" type="pres">
      <dgm:prSet presAssocID="{328DE185-9765-4248-A623-C5CD477A1537}" presName="hierChild4" presStyleCnt="0"/>
      <dgm:spPr/>
    </dgm:pt>
    <dgm:pt modelId="{55B3F1AE-61C5-491D-8CC6-EC7A5311499D}" type="pres">
      <dgm:prSet presAssocID="{328DE185-9765-4248-A623-C5CD477A1537}" presName="hierChild5" presStyleCnt="0"/>
      <dgm:spPr/>
    </dgm:pt>
    <dgm:pt modelId="{66402FCE-7432-4BE6-BE82-6AD918BBC9A7}" type="pres">
      <dgm:prSet presAssocID="{05CFB08B-CB77-4C3B-AF30-8B1875DB0AC8}" presName="Name37" presStyleLbl="parChTrans1D4" presStyleIdx="13" presStyleCnt="28"/>
      <dgm:spPr/>
      <dgm:t>
        <a:bodyPr/>
        <a:lstStyle/>
        <a:p>
          <a:endParaRPr lang="en-US"/>
        </a:p>
      </dgm:t>
    </dgm:pt>
    <dgm:pt modelId="{92DBC2BD-24C4-4AFE-A200-24A47BCA40E5}" type="pres">
      <dgm:prSet presAssocID="{2D0FB6C7-6C49-4104-B81E-832347A1BEEE}" presName="hierRoot2" presStyleCnt="0">
        <dgm:presLayoutVars>
          <dgm:hierBranch val="init"/>
        </dgm:presLayoutVars>
      </dgm:prSet>
      <dgm:spPr/>
    </dgm:pt>
    <dgm:pt modelId="{33632ECD-B438-4E5D-AB4F-93B45FF3D757}" type="pres">
      <dgm:prSet presAssocID="{2D0FB6C7-6C49-4104-B81E-832347A1BEEE}" presName="rootComposite" presStyleCnt="0"/>
      <dgm:spPr/>
    </dgm:pt>
    <dgm:pt modelId="{54C11370-E24B-446F-B0A4-85A8E90061BC}" type="pres">
      <dgm:prSet presAssocID="{2D0FB6C7-6C49-4104-B81E-832347A1BEEE}" presName="rootText" presStyleLbl="node4" presStyleIdx="13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19D473-AE15-4DE1-8D29-73B00F9B3F4D}" type="pres">
      <dgm:prSet presAssocID="{2D0FB6C7-6C49-4104-B81E-832347A1BEEE}" presName="rootConnector" presStyleLbl="node4" presStyleIdx="13" presStyleCnt="28"/>
      <dgm:spPr/>
      <dgm:t>
        <a:bodyPr/>
        <a:lstStyle/>
        <a:p>
          <a:endParaRPr lang="en-US"/>
        </a:p>
      </dgm:t>
    </dgm:pt>
    <dgm:pt modelId="{E29A7D38-59F8-47B6-9BB3-461EC7C1699F}" type="pres">
      <dgm:prSet presAssocID="{2D0FB6C7-6C49-4104-B81E-832347A1BEEE}" presName="hierChild4" presStyleCnt="0"/>
      <dgm:spPr/>
    </dgm:pt>
    <dgm:pt modelId="{155B873F-6632-40B2-971D-D199BDB9DC28}" type="pres">
      <dgm:prSet presAssocID="{2D0FB6C7-6C49-4104-B81E-832347A1BEEE}" presName="hierChild5" presStyleCnt="0"/>
      <dgm:spPr/>
    </dgm:pt>
    <dgm:pt modelId="{F778067F-9AEF-4FEF-950E-27F374C64BB6}" type="pres">
      <dgm:prSet presAssocID="{54A58B99-FBC5-43B8-A52A-2178F3F53C4F}" presName="hierChild5" presStyleCnt="0"/>
      <dgm:spPr/>
    </dgm:pt>
    <dgm:pt modelId="{A8C495F0-8F8F-467B-90F1-E3B1F22B9332}" type="pres">
      <dgm:prSet presAssocID="{55AEF8D3-36CB-4F60-9AB0-2A0895E05C8A}" presName="Name37" presStyleLbl="parChTrans1D3" presStyleIdx="5" presStyleCnt="9"/>
      <dgm:spPr/>
      <dgm:t>
        <a:bodyPr/>
        <a:lstStyle/>
        <a:p>
          <a:endParaRPr lang="en-US"/>
        </a:p>
      </dgm:t>
    </dgm:pt>
    <dgm:pt modelId="{465E9055-16DB-4641-BA49-31730B012E0B}" type="pres">
      <dgm:prSet presAssocID="{DBE661E5-AB54-4CDF-BE6C-056AB0D889F9}" presName="hierRoot2" presStyleCnt="0">
        <dgm:presLayoutVars>
          <dgm:hierBranch val="init"/>
        </dgm:presLayoutVars>
      </dgm:prSet>
      <dgm:spPr/>
    </dgm:pt>
    <dgm:pt modelId="{A33270F8-3738-4474-8D43-F979EB2DF203}" type="pres">
      <dgm:prSet presAssocID="{DBE661E5-AB54-4CDF-BE6C-056AB0D889F9}" presName="rootComposite" presStyleCnt="0"/>
      <dgm:spPr/>
    </dgm:pt>
    <dgm:pt modelId="{FFFFA50D-A00A-41BA-9E16-5C0C46210716}" type="pres">
      <dgm:prSet presAssocID="{DBE661E5-AB54-4CDF-BE6C-056AB0D889F9}" presName="rootText" presStyleLbl="node3" presStyleIdx="5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0D4BC0-82E5-4DFC-8730-5BD214449197}" type="pres">
      <dgm:prSet presAssocID="{DBE661E5-AB54-4CDF-BE6C-056AB0D889F9}" presName="rootConnector" presStyleLbl="node3" presStyleIdx="5" presStyleCnt="9"/>
      <dgm:spPr/>
      <dgm:t>
        <a:bodyPr/>
        <a:lstStyle/>
        <a:p>
          <a:endParaRPr lang="en-US"/>
        </a:p>
      </dgm:t>
    </dgm:pt>
    <dgm:pt modelId="{8C735FA6-37A0-4861-BD9B-AEF8D2557CDC}" type="pres">
      <dgm:prSet presAssocID="{DBE661E5-AB54-4CDF-BE6C-056AB0D889F9}" presName="hierChild4" presStyleCnt="0"/>
      <dgm:spPr/>
    </dgm:pt>
    <dgm:pt modelId="{CE542718-0CE9-49BB-8152-C26926F0BC2D}" type="pres">
      <dgm:prSet presAssocID="{841F1C39-2C04-49EE-9424-46EB282CBF58}" presName="Name37" presStyleLbl="parChTrans1D4" presStyleIdx="14" presStyleCnt="28"/>
      <dgm:spPr/>
      <dgm:t>
        <a:bodyPr/>
        <a:lstStyle/>
        <a:p>
          <a:endParaRPr lang="en-US"/>
        </a:p>
      </dgm:t>
    </dgm:pt>
    <dgm:pt modelId="{78367C57-4909-4A22-BCC8-B9A5C96FAD83}" type="pres">
      <dgm:prSet presAssocID="{F435038B-AF73-437B-B385-AABEB56415A5}" presName="hierRoot2" presStyleCnt="0">
        <dgm:presLayoutVars>
          <dgm:hierBranch val="init"/>
        </dgm:presLayoutVars>
      </dgm:prSet>
      <dgm:spPr/>
    </dgm:pt>
    <dgm:pt modelId="{236DD465-D3CB-4DDE-9894-2137AA019EA9}" type="pres">
      <dgm:prSet presAssocID="{F435038B-AF73-437B-B385-AABEB56415A5}" presName="rootComposite" presStyleCnt="0"/>
      <dgm:spPr/>
    </dgm:pt>
    <dgm:pt modelId="{1EF4F9D0-9D80-4B47-AF48-94B4425E3923}" type="pres">
      <dgm:prSet presAssocID="{F435038B-AF73-437B-B385-AABEB56415A5}" presName="rootText" presStyleLbl="node4" presStyleIdx="14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5440E1-34CD-4370-8FCC-8FA65F7DB09D}" type="pres">
      <dgm:prSet presAssocID="{F435038B-AF73-437B-B385-AABEB56415A5}" presName="rootConnector" presStyleLbl="node4" presStyleIdx="14" presStyleCnt="28"/>
      <dgm:spPr/>
      <dgm:t>
        <a:bodyPr/>
        <a:lstStyle/>
        <a:p>
          <a:endParaRPr lang="en-US"/>
        </a:p>
      </dgm:t>
    </dgm:pt>
    <dgm:pt modelId="{6299802E-5267-437E-A5DB-DD98E8C1D231}" type="pres">
      <dgm:prSet presAssocID="{F435038B-AF73-437B-B385-AABEB56415A5}" presName="hierChild4" presStyleCnt="0"/>
      <dgm:spPr/>
    </dgm:pt>
    <dgm:pt modelId="{92BE74D9-8121-4FAF-91AF-BC54660A25DE}" type="pres">
      <dgm:prSet presAssocID="{F435038B-AF73-437B-B385-AABEB56415A5}" presName="hierChild5" presStyleCnt="0"/>
      <dgm:spPr/>
    </dgm:pt>
    <dgm:pt modelId="{0E144E59-428A-495E-8610-9D385C92C332}" type="pres">
      <dgm:prSet presAssocID="{E21893C8-3A08-498B-BDDC-68F36D934108}" presName="Name37" presStyleLbl="parChTrans1D4" presStyleIdx="15" presStyleCnt="28"/>
      <dgm:spPr/>
      <dgm:t>
        <a:bodyPr/>
        <a:lstStyle/>
        <a:p>
          <a:endParaRPr lang="en-US"/>
        </a:p>
      </dgm:t>
    </dgm:pt>
    <dgm:pt modelId="{E8213855-D877-44D8-9740-16C311622BF9}" type="pres">
      <dgm:prSet presAssocID="{5CF98511-8A5E-485F-AF02-BFA49C79F028}" presName="hierRoot2" presStyleCnt="0">
        <dgm:presLayoutVars>
          <dgm:hierBranch val="init"/>
        </dgm:presLayoutVars>
      </dgm:prSet>
      <dgm:spPr/>
    </dgm:pt>
    <dgm:pt modelId="{AD8EE0B4-09F8-4148-AB75-2BB71932BEA1}" type="pres">
      <dgm:prSet presAssocID="{5CF98511-8A5E-485F-AF02-BFA49C79F028}" presName="rootComposite" presStyleCnt="0"/>
      <dgm:spPr/>
    </dgm:pt>
    <dgm:pt modelId="{07A57720-9F7F-4954-AC13-C2420CFB4CEF}" type="pres">
      <dgm:prSet presAssocID="{5CF98511-8A5E-485F-AF02-BFA49C79F028}" presName="rootText" presStyleLbl="node4" presStyleIdx="15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1685A4-45CA-4124-96E3-B53C3E0B8B19}" type="pres">
      <dgm:prSet presAssocID="{5CF98511-8A5E-485F-AF02-BFA49C79F028}" presName="rootConnector" presStyleLbl="node4" presStyleIdx="15" presStyleCnt="28"/>
      <dgm:spPr/>
      <dgm:t>
        <a:bodyPr/>
        <a:lstStyle/>
        <a:p>
          <a:endParaRPr lang="en-US"/>
        </a:p>
      </dgm:t>
    </dgm:pt>
    <dgm:pt modelId="{5D850FF4-1EB9-41BC-8F0E-9A52B619A637}" type="pres">
      <dgm:prSet presAssocID="{5CF98511-8A5E-485F-AF02-BFA49C79F028}" presName="hierChild4" presStyleCnt="0"/>
      <dgm:spPr/>
    </dgm:pt>
    <dgm:pt modelId="{2756E9C1-B52D-4B27-939C-F718964529FB}" type="pres">
      <dgm:prSet presAssocID="{5CF98511-8A5E-485F-AF02-BFA49C79F028}" presName="hierChild5" presStyleCnt="0"/>
      <dgm:spPr/>
    </dgm:pt>
    <dgm:pt modelId="{3C648016-B810-4605-A0BF-2FDCCB821565}" type="pres">
      <dgm:prSet presAssocID="{3ABDCA33-B9E4-4A94-801D-859EC8D3E03D}" presName="Name37" presStyleLbl="parChTrans1D4" presStyleIdx="16" presStyleCnt="28"/>
      <dgm:spPr/>
      <dgm:t>
        <a:bodyPr/>
        <a:lstStyle/>
        <a:p>
          <a:endParaRPr lang="en-US"/>
        </a:p>
      </dgm:t>
    </dgm:pt>
    <dgm:pt modelId="{A2F789BA-8C87-4AB6-A067-6D75EAB49353}" type="pres">
      <dgm:prSet presAssocID="{DB169452-B9C0-464A-A492-0937075C7C92}" presName="hierRoot2" presStyleCnt="0">
        <dgm:presLayoutVars>
          <dgm:hierBranch val="init"/>
        </dgm:presLayoutVars>
      </dgm:prSet>
      <dgm:spPr/>
    </dgm:pt>
    <dgm:pt modelId="{8E8B98C2-9FA7-4273-B82C-6DCDD3FA284C}" type="pres">
      <dgm:prSet presAssocID="{DB169452-B9C0-464A-A492-0937075C7C92}" presName="rootComposite" presStyleCnt="0"/>
      <dgm:spPr/>
    </dgm:pt>
    <dgm:pt modelId="{577B7311-F14B-4642-A31E-4726790A67C0}" type="pres">
      <dgm:prSet presAssocID="{DB169452-B9C0-464A-A492-0937075C7C92}" presName="rootText" presStyleLbl="node4" presStyleIdx="16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B6AB33-680E-449A-B7D3-E48C43D6EE4F}" type="pres">
      <dgm:prSet presAssocID="{DB169452-B9C0-464A-A492-0937075C7C92}" presName="rootConnector" presStyleLbl="node4" presStyleIdx="16" presStyleCnt="28"/>
      <dgm:spPr/>
      <dgm:t>
        <a:bodyPr/>
        <a:lstStyle/>
        <a:p>
          <a:endParaRPr lang="en-US"/>
        </a:p>
      </dgm:t>
    </dgm:pt>
    <dgm:pt modelId="{A1DD8C82-813C-4B8B-A228-19A287F130EA}" type="pres">
      <dgm:prSet presAssocID="{DB169452-B9C0-464A-A492-0937075C7C92}" presName="hierChild4" presStyleCnt="0"/>
      <dgm:spPr/>
    </dgm:pt>
    <dgm:pt modelId="{60F618C3-ED0A-4F9B-B5E7-C6751D81DCDD}" type="pres">
      <dgm:prSet presAssocID="{DB169452-B9C0-464A-A492-0937075C7C92}" presName="hierChild5" presStyleCnt="0"/>
      <dgm:spPr/>
    </dgm:pt>
    <dgm:pt modelId="{1F77508C-BE27-499D-AB32-A17C617BBDE3}" type="pres">
      <dgm:prSet presAssocID="{DBE661E5-AB54-4CDF-BE6C-056AB0D889F9}" presName="hierChild5" presStyleCnt="0"/>
      <dgm:spPr/>
    </dgm:pt>
    <dgm:pt modelId="{BC467D8E-1AA6-41EB-9036-866471725467}" type="pres">
      <dgm:prSet presAssocID="{3C2BAF39-A933-4E9F-AFED-E55C18B7C171}" presName="Name37" presStyleLbl="parChTrans1D3" presStyleIdx="6" presStyleCnt="9"/>
      <dgm:spPr/>
      <dgm:t>
        <a:bodyPr/>
        <a:lstStyle/>
        <a:p>
          <a:endParaRPr lang="en-US"/>
        </a:p>
      </dgm:t>
    </dgm:pt>
    <dgm:pt modelId="{0466E006-4D95-48FB-B22E-19FF7BDBE753}" type="pres">
      <dgm:prSet presAssocID="{81BDA0F2-46C5-455D-BF3C-E728346D5684}" presName="hierRoot2" presStyleCnt="0">
        <dgm:presLayoutVars>
          <dgm:hierBranch val="init"/>
        </dgm:presLayoutVars>
      </dgm:prSet>
      <dgm:spPr/>
    </dgm:pt>
    <dgm:pt modelId="{02E2E193-3423-464F-857A-22564B048549}" type="pres">
      <dgm:prSet presAssocID="{81BDA0F2-46C5-455D-BF3C-E728346D5684}" presName="rootComposite" presStyleCnt="0"/>
      <dgm:spPr/>
    </dgm:pt>
    <dgm:pt modelId="{09E2675E-20D3-4137-82DB-E4B22D9EB095}" type="pres">
      <dgm:prSet presAssocID="{81BDA0F2-46C5-455D-BF3C-E728346D5684}" presName="rootText" presStyleLbl="node3" presStyleIdx="6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556FAE-AF5D-4C8D-BA20-53B03935C376}" type="pres">
      <dgm:prSet presAssocID="{81BDA0F2-46C5-455D-BF3C-E728346D5684}" presName="rootConnector" presStyleLbl="node3" presStyleIdx="6" presStyleCnt="9"/>
      <dgm:spPr/>
      <dgm:t>
        <a:bodyPr/>
        <a:lstStyle/>
        <a:p>
          <a:endParaRPr lang="en-US"/>
        </a:p>
      </dgm:t>
    </dgm:pt>
    <dgm:pt modelId="{3B6438EE-E7CF-4332-92BE-0506D496F256}" type="pres">
      <dgm:prSet presAssocID="{81BDA0F2-46C5-455D-BF3C-E728346D5684}" presName="hierChild4" presStyleCnt="0"/>
      <dgm:spPr/>
    </dgm:pt>
    <dgm:pt modelId="{5426B6BC-F957-4B98-AAF6-55E0DF951B11}" type="pres">
      <dgm:prSet presAssocID="{1DD0C04C-790F-4771-A5A9-87897CD1632E}" presName="Name37" presStyleLbl="parChTrans1D4" presStyleIdx="17" presStyleCnt="28"/>
      <dgm:spPr/>
      <dgm:t>
        <a:bodyPr/>
        <a:lstStyle/>
        <a:p>
          <a:endParaRPr lang="en-US"/>
        </a:p>
      </dgm:t>
    </dgm:pt>
    <dgm:pt modelId="{447B8980-62AA-4832-824D-6541FF9064CF}" type="pres">
      <dgm:prSet presAssocID="{F084CF52-E27A-424B-B5CA-497F4184F8DC}" presName="hierRoot2" presStyleCnt="0">
        <dgm:presLayoutVars>
          <dgm:hierBranch val="init"/>
        </dgm:presLayoutVars>
      </dgm:prSet>
      <dgm:spPr/>
    </dgm:pt>
    <dgm:pt modelId="{7AF5AF95-E666-4C91-8318-CC70ABB2406E}" type="pres">
      <dgm:prSet presAssocID="{F084CF52-E27A-424B-B5CA-497F4184F8DC}" presName="rootComposite" presStyleCnt="0"/>
      <dgm:spPr/>
    </dgm:pt>
    <dgm:pt modelId="{610B81E9-C498-4B46-A300-32127E57B54C}" type="pres">
      <dgm:prSet presAssocID="{F084CF52-E27A-424B-B5CA-497F4184F8DC}" presName="rootText" presStyleLbl="node4" presStyleIdx="17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EF90B9-F605-4899-92B2-09D08D095585}" type="pres">
      <dgm:prSet presAssocID="{F084CF52-E27A-424B-B5CA-497F4184F8DC}" presName="rootConnector" presStyleLbl="node4" presStyleIdx="17" presStyleCnt="28"/>
      <dgm:spPr/>
      <dgm:t>
        <a:bodyPr/>
        <a:lstStyle/>
        <a:p>
          <a:endParaRPr lang="en-US"/>
        </a:p>
      </dgm:t>
    </dgm:pt>
    <dgm:pt modelId="{2A8AAD84-6268-4814-8686-BC3E548CED82}" type="pres">
      <dgm:prSet presAssocID="{F084CF52-E27A-424B-B5CA-497F4184F8DC}" presName="hierChild4" presStyleCnt="0"/>
      <dgm:spPr/>
    </dgm:pt>
    <dgm:pt modelId="{60EE7D45-146D-4D72-A633-257BB8C9B8D9}" type="pres">
      <dgm:prSet presAssocID="{F084CF52-E27A-424B-B5CA-497F4184F8DC}" presName="hierChild5" presStyleCnt="0"/>
      <dgm:spPr/>
    </dgm:pt>
    <dgm:pt modelId="{0774F8D8-593A-45AD-9BA4-8BE5C665B857}" type="pres">
      <dgm:prSet presAssocID="{1E6AD495-904D-462E-9CA0-88681ECE9950}" presName="Name37" presStyleLbl="parChTrans1D4" presStyleIdx="18" presStyleCnt="28"/>
      <dgm:spPr/>
      <dgm:t>
        <a:bodyPr/>
        <a:lstStyle/>
        <a:p>
          <a:endParaRPr lang="en-US"/>
        </a:p>
      </dgm:t>
    </dgm:pt>
    <dgm:pt modelId="{9AC195BC-FE9C-47F5-BD51-24C3D778B4FE}" type="pres">
      <dgm:prSet presAssocID="{A7AE945C-F2CD-4A31-9C55-0A22294B787E}" presName="hierRoot2" presStyleCnt="0">
        <dgm:presLayoutVars>
          <dgm:hierBranch val="init"/>
        </dgm:presLayoutVars>
      </dgm:prSet>
      <dgm:spPr/>
    </dgm:pt>
    <dgm:pt modelId="{D94D0972-2F97-4167-802B-03178E6311D8}" type="pres">
      <dgm:prSet presAssocID="{A7AE945C-F2CD-4A31-9C55-0A22294B787E}" presName="rootComposite" presStyleCnt="0"/>
      <dgm:spPr/>
    </dgm:pt>
    <dgm:pt modelId="{D2043639-AF1D-4B3F-9E84-3A0D69E7099F}" type="pres">
      <dgm:prSet presAssocID="{A7AE945C-F2CD-4A31-9C55-0A22294B787E}" presName="rootText" presStyleLbl="node4" presStyleIdx="18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4EDE11-7BE8-4627-BA28-474C8ED760C0}" type="pres">
      <dgm:prSet presAssocID="{A7AE945C-F2CD-4A31-9C55-0A22294B787E}" presName="rootConnector" presStyleLbl="node4" presStyleIdx="18" presStyleCnt="28"/>
      <dgm:spPr/>
      <dgm:t>
        <a:bodyPr/>
        <a:lstStyle/>
        <a:p>
          <a:endParaRPr lang="en-US"/>
        </a:p>
      </dgm:t>
    </dgm:pt>
    <dgm:pt modelId="{8930377E-D777-4266-BE23-2FA278713186}" type="pres">
      <dgm:prSet presAssocID="{A7AE945C-F2CD-4A31-9C55-0A22294B787E}" presName="hierChild4" presStyleCnt="0"/>
      <dgm:spPr/>
    </dgm:pt>
    <dgm:pt modelId="{1F6A4C6C-CA16-48CA-92C5-9151EF616270}" type="pres">
      <dgm:prSet presAssocID="{A7AE945C-F2CD-4A31-9C55-0A22294B787E}" presName="hierChild5" presStyleCnt="0"/>
      <dgm:spPr/>
    </dgm:pt>
    <dgm:pt modelId="{7DED4CB3-AED6-4DA2-954E-9A20A59DA982}" type="pres">
      <dgm:prSet presAssocID="{3D0FEA2F-3FCB-46DA-BC1D-532C41A7864B}" presName="Name37" presStyleLbl="parChTrans1D4" presStyleIdx="19" presStyleCnt="28"/>
      <dgm:spPr/>
      <dgm:t>
        <a:bodyPr/>
        <a:lstStyle/>
        <a:p>
          <a:endParaRPr lang="en-US"/>
        </a:p>
      </dgm:t>
    </dgm:pt>
    <dgm:pt modelId="{23BB24A0-4711-4208-8259-ACF755F6D400}" type="pres">
      <dgm:prSet presAssocID="{6C3AC594-4434-467B-BC64-D51CD7FC2CFE}" presName="hierRoot2" presStyleCnt="0">
        <dgm:presLayoutVars>
          <dgm:hierBranch val="init"/>
        </dgm:presLayoutVars>
      </dgm:prSet>
      <dgm:spPr/>
    </dgm:pt>
    <dgm:pt modelId="{444CDB36-718F-4FFB-B1A7-9D5A2099EF42}" type="pres">
      <dgm:prSet presAssocID="{6C3AC594-4434-467B-BC64-D51CD7FC2CFE}" presName="rootComposite" presStyleCnt="0"/>
      <dgm:spPr/>
    </dgm:pt>
    <dgm:pt modelId="{DC081A47-DA0D-4A46-9874-CA9BAABCC7B9}" type="pres">
      <dgm:prSet presAssocID="{6C3AC594-4434-467B-BC64-D51CD7FC2CFE}" presName="rootText" presStyleLbl="node4" presStyleIdx="19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B15B67-6B16-403B-8FD2-E7701D2E2720}" type="pres">
      <dgm:prSet presAssocID="{6C3AC594-4434-467B-BC64-D51CD7FC2CFE}" presName="rootConnector" presStyleLbl="node4" presStyleIdx="19" presStyleCnt="28"/>
      <dgm:spPr/>
      <dgm:t>
        <a:bodyPr/>
        <a:lstStyle/>
        <a:p>
          <a:endParaRPr lang="en-US"/>
        </a:p>
      </dgm:t>
    </dgm:pt>
    <dgm:pt modelId="{161A1D37-CE1C-478B-9362-B0424D7BAD34}" type="pres">
      <dgm:prSet presAssocID="{6C3AC594-4434-467B-BC64-D51CD7FC2CFE}" presName="hierChild4" presStyleCnt="0"/>
      <dgm:spPr/>
    </dgm:pt>
    <dgm:pt modelId="{9D440CA8-D6EE-406E-825D-2FD4434A44EE}" type="pres">
      <dgm:prSet presAssocID="{6C3AC594-4434-467B-BC64-D51CD7FC2CFE}" presName="hierChild5" presStyleCnt="0"/>
      <dgm:spPr/>
    </dgm:pt>
    <dgm:pt modelId="{48FDCFCB-3FA8-47A6-822C-AAE233E5FCAF}" type="pres">
      <dgm:prSet presAssocID="{81BDA0F2-46C5-455D-BF3C-E728346D5684}" presName="hierChild5" presStyleCnt="0"/>
      <dgm:spPr/>
    </dgm:pt>
    <dgm:pt modelId="{876C0617-2A9D-47DC-B832-6CC9D92F47F4}" type="pres">
      <dgm:prSet presAssocID="{1271270B-FF21-484A-8592-37FCDE531FE9}" presName="hierChild5" presStyleCnt="0"/>
      <dgm:spPr/>
    </dgm:pt>
    <dgm:pt modelId="{D399DE68-A711-48A1-8A88-362CB1E02A31}" type="pres">
      <dgm:prSet presAssocID="{ADD248E8-2788-4D64-A8E1-D53F7320E4C6}" presName="Name37" presStyleLbl="parChTrans1D2" presStyleIdx="2" presStyleCnt="3"/>
      <dgm:spPr/>
      <dgm:t>
        <a:bodyPr/>
        <a:lstStyle/>
        <a:p>
          <a:endParaRPr lang="en-US"/>
        </a:p>
      </dgm:t>
    </dgm:pt>
    <dgm:pt modelId="{2C593037-B8E5-4FC5-A41E-2B79DEA38BF9}" type="pres">
      <dgm:prSet presAssocID="{EB7BB92A-99B1-4FE0-AD8F-4C66838214D2}" presName="hierRoot2" presStyleCnt="0">
        <dgm:presLayoutVars>
          <dgm:hierBranch val="init"/>
        </dgm:presLayoutVars>
      </dgm:prSet>
      <dgm:spPr/>
    </dgm:pt>
    <dgm:pt modelId="{DA2098EE-A18E-4486-A467-D3A23BF2FC12}" type="pres">
      <dgm:prSet presAssocID="{EB7BB92A-99B1-4FE0-AD8F-4C66838214D2}" presName="rootComposite" presStyleCnt="0"/>
      <dgm:spPr/>
    </dgm:pt>
    <dgm:pt modelId="{13349276-D0EA-43EA-9B97-8C1C352DDE17}" type="pres">
      <dgm:prSet presAssocID="{EB7BB92A-99B1-4FE0-AD8F-4C66838214D2}" presName="rootText" presStyleLbl="node2" presStyleIdx="2" presStyleCnt="3" custScaleX="1223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8204B1-DFA0-4B4D-984E-9AA8FFAF386C}" type="pres">
      <dgm:prSet presAssocID="{EB7BB92A-99B1-4FE0-AD8F-4C66838214D2}" presName="rootConnector" presStyleLbl="node2" presStyleIdx="2" presStyleCnt="3"/>
      <dgm:spPr/>
      <dgm:t>
        <a:bodyPr/>
        <a:lstStyle/>
        <a:p>
          <a:endParaRPr lang="en-US"/>
        </a:p>
      </dgm:t>
    </dgm:pt>
    <dgm:pt modelId="{25E526E2-E711-4F68-9E9E-0791CA6CABB1}" type="pres">
      <dgm:prSet presAssocID="{EB7BB92A-99B1-4FE0-AD8F-4C66838214D2}" presName="hierChild4" presStyleCnt="0"/>
      <dgm:spPr/>
    </dgm:pt>
    <dgm:pt modelId="{97ED6964-ED15-4AF2-9B47-4BEF53358170}" type="pres">
      <dgm:prSet presAssocID="{F3D22CB7-21DD-4824-AAD8-B5EDDCABBEB7}" presName="Name37" presStyleLbl="parChTrans1D3" presStyleIdx="7" presStyleCnt="9"/>
      <dgm:spPr/>
      <dgm:t>
        <a:bodyPr/>
        <a:lstStyle/>
        <a:p>
          <a:endParaRPr lang="en-US"/>
        </a:p>
      </dgm:t>
    </dgm:pt>
    <dgm:pt modelId="{D231BBCB-D881-4F01-8728-BFA04275C8EE}" type="pres">
      <dgm:prSet presAssocID="{9415D111-26E1-4241-9B42-4D74BAFACAD4}" presName="hierRoot2" presStyleCnt="0">
        <dgm:presLayoutVars>
          <dgm:hierBranch val="init"/>
        </dgm:presLayoutVars>
      </dgm:prSet>
      <dgm:spPr/>
    </dgm:pt>
    <dgm:pt modelId="{6D0D76DC-CBDA-4A94-8F4E-775FCED358F3}" type="pres">
      <dgm:prSet presAssocID="{9415D111-26E1-4241-9B42-4D74BAFACAD4}" presName="rootComposite" presStyleCnt="0"/>
      <dgm:spPr/>
    </dgm:pt>
    <dgm:pt modelId="{292D6F80-EE18-4939-B66F-CB0A7A36B687}" type="pres">
      <dgm:prSet presAssocID="{9415D111-26E1-4241-9B42-4D74BAFACAD4}" presName="rootText" presStyleLbl="node3" presStyleIdx="7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AA6DFE-EF6D-46BD-89B6-1E37770DBF85}" type="pres">
      <dgm:prSet presAssocID="{9415D111-26E1-4241-9B42-4D74BAFACAD4}" presName="rootConnector" presStyleLbl="node3" presStyleIdx="7" presStyleCnt="9"/>
      <dgm:spPr/>
      <dgm:t>
        <a:bodyPr/>
        <a:lstStyle/>
        <a:p>
          <a:endParaRPr lang="en-US"/>
        </a:p>
      </dgm:t>
    </dgm:pt>
    <dgm:pt modelId="{A2FFB46E-9AE2-4943-9174-E0A6DA23F767}" type="pres">
      <dgm:prSet presAssocID="{9415D111-26E1-4241-9B42-4D74BAFACAD4}" presName="hierChild4" presStyleCnt="0"/>
      <dgm:spPr/>
    </dgm:pt>
    <dgm:pt modelId="{4AFC6CF1-92BE-4163-AD75-037E922C9A2A}" type="pres">
      <dgm:prSet presAssocID="{6225DAC0-0D6D-494F-BFDE-090F6014B875}" presName="Name37" presStyleLbl="parChTrans1D4" presStyleIdx="20" presStyleCnt="28"/>
      <dgm:spPr/>
      <dgm:t>
        <a:bodyPr/>
        <a:lstStyle/>
        <a:p>
          <a:endParaRPr lang="en-US"/>
        </a:p>
      </dgm:t>
    </dgm:pt>
    <dgm:pt modelId="{61E85770-8E7A-4391-B722-9073C75AC5D3}" type="pres">
      <dgm:prSet presAssocID="{D9E78166-70A3-4D6C-9018-EA514E7AED61}" presName="hierRoot2" presStyleCnt="0">
        <dgm:presLayoutVars>
          <dgm:hierBranch val="init"/>
        </dgm:presLayoutVars>
      </dgm:prSet>
      <dgm:spPr/>
    </dgm:pt>
    <dgm:pt modelId="{2D35201A-5526-40D6-A38E-47C8CB578C7A}" type="pres">
      <dgm:prSet presAssocID="{D9E78166-70A3-4D6C-9018-EA514E7AED61}" presName="rootComposite" presStyleCnt="0"/>
      <dgm:spPr/>
    </dgm:pt>
    <dgm:pt modelId="{72E615A7-01CF-4919-8B6D-069D18AA7D9D}" type="pres">
      <dgm:prSet presAssocID="{D9E78166-70A3-4D6C-9018-EA514E7AED61}" presName="rootText" presStyleLbl="node4" presStyleIdx="20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85C4BBB-87E8-4CFE-8570-C87E54D4EB80}" type="pres">
      <dgm:prSet presAssocID="{D9E78166-70A3-4D6C-9018-EA514E7AED61}" presName="rootConnector" presStyleLbl="node4" presStyleIdx="20" presStyleCnt="28"/>
      <dgm:spPr/>
      <dgm:t>
        <a:bodyPr/>
        <a:lstStyle/>
        <a:p>
          <a:endParaRPr lang="en-US"/>
        </a:p>
      </dgm:t>
    </dgm:pt>
    <dgm:pt modelId="{60796539-153F-462C-8883-2FEEB3134A54}" type="pres">
      <dgm:prSet presAssocID="{D9E78166-70A3-4D6C-9018-EA514E7AED61}" presName="hierChild4" presStyleCnt="0"/>
      <dgm:spPr/>
    </dgm:pt>
    <dgm:pt modelId="{A008FF80-7AE9-4AA4-9D15-F942B4E1973E}" type="pres">
      <dgm:prSet presAssocID="{D9E78166-70A3-4D6C-9018-EA514E7AED61}" presName="hierChild5" presStyleCnt="0"/>
      <dgm:spPr/>
    </dgm:pt>
    <dgm:pt modelId="{EF992388-5646-4167-A79C-C1A54AB155CE}" type="pres">
      <dgm:prSet presAssocID="{8CEB684D-7C5E-451D-965A-8F5957C9D83C}" presName="Name37" presStyleLbl="parChTrans1D4" presStyleIdx="21" presStyleCnt="28"/>
      <dgm:spPr/>
      <dgm:t>
        <a:bodyPr/>
        <a:lstStyle/>
        <a:p>
          <a:endParaRPr lang="en-US"/>
        </a:p>
      </dgm:t>
    </dgm:pt>
    <dgm:pt modelId="{149832F2-607B-4661-88A0-CE95181C0652}" type="pres">
      <dgm:prSet presAssocID="{29B2C1AE-06D5-409C-996E-6F7371367789}" presName="hierRoot2" presStyleCnt="0">
        <dgm:presLayoutVars>
          <dgm:hierBranch val="init"/>
        </dgm:presLayoutVars>
      </dgm:prSet>
      <dgm:spPr/>
    </dgm:pt>
    <dgm:pt modelId="{579FEDDE-B09D-4A28-8FF0-CA517242FBBA}" type="pres">
      <dgm:prSet presAssocID="{29B2C1AE-06D5-409C-996E-6F7371367789}" presName="rootComposite" presStyleCnt="0"/>
      <dgm:spPr/>
    </dgm:pt>
    <dgm:pt modelId="{38B94C3F-BB64-4098-8C16-E7337B2D1F92}" type="pres">
      <dgm:prSet presAssocID="{29B2C1AE-06D5-409C-996E-6F7371367789}" presName="rootText" presStyleLbl="node4" presStyleIdx="21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7CE5A7-6A93-44BB-851E-64BD81CD51DB}" type="pres">
      <dgm:prSet presAssocID="{29B2C1AE-06D5-409C-996E-6F7371367789}" presName="rootConnector" presStyleLbl="node4" presStyleIdx="21" presStyleCnt="28"/>
      <dgm:spPr/>
      <dgm:t>
        <a:bodyPr/>
        <a:lstStyle/>
        <a:p>
          <a:endParaRPr lang="en-US"/>
        </a:p>
      </dgm:t>
    </dgm:pt>
    <dgm:pt modelId="{B321CE67-8F62-4819-8764-54CB144189BC}" type="pres">
      <dgm:prSet presAssocID="{29B2C1AE-06D5-409C-996E-6F7371367789}" presName="hierChild4" presStyleCnt="0"/>
      <dgm:spPr/>
    </dgm:pt>
    <dgm:pt modelId="{EAD6C85D-38ED-4C6C-8B80-5F579E02E15A}" type="pres">
      <dgm:prSet presAssocID="{29B2C1AE-06D5-409C-996E-6F7371367789}" presName="hierChild5" presStyleCnt="0"/>
      <dgm:spPr/>
    </dgm:pt>
    <dgm:pt modelId="{6D44E2C3-C8F0-447D-B7E7-E966735A3A74}" type="pres">
      <dgm:prSet presAssocID="{A4071509-A01E-4E1E-B961-71E51593197F}" presName="Name37" presStyleLbl="parChTrans1D4" presStyleIdx="22" presStyleCnt="28"/>
      <dgm:spPr/>
      <dgm:t>
        <a:bodyPr/>
        <a:lstStyle/>
        <a:p>
          <a:endParaRPr lang="en-US"/>
        </a:p>
      </dgm:t>
    </dgm:pt>
    <dgm:pt modelId="{7CD34709-5C40-496A-9C28-FEF4CD022042}" type="pres">
      <dgm:prSet presAssocID="{00BC39E1-0AB6-4FF6-99C1-A3D7DCC21182}" presName="hierRoot2" presStyleCnt="0">
        <dgm:presLayoutVars>
          <dgm:hierBranch val="init"/>
        </dgm:presLayoutVars>
      </dgm:prSet>
      <dgm:spPr/>
    </dgm:pt>
    <dgm:pt modelId="{B34D10B7-D9AE-4DF1-B4CE-9CD5F7592F0F}" type="pres">
      <dgm:prSet presAssocID="{00BC39E1-0AB6-4FF6-99C1-A3D7DCC21182}" presName="rootComposite" presStyleCnt="0"/>
      <dgm:spPr/>
    </dgm:pt>
    <dgm:pt modelId="{7A782A5F-7EC1-44D3-8ED9-7754B0CB7C0E}" type="pres">
      <dgm:prSet presAssocID="{00BC39E1-0AB6-4FF6-99C1-A3D7DCC21182}" presName="rootText" presStyleLbl="node4" presStyleIdx="22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A49AE4-7513-4D0A-AE2C-BD20EE5844B2}" type="pres">
      <dgm:prSet presAssocID="{00BC39E1-0AB6-4FF6-99C1-A3D7DCC21182}" presName="rootConnector" presStyleLbl="node4" presStyleIdx="22" presStyleCnt="28"/>
      <dgm:spPr/>
      <dgm:t>
        <a:bodyPr/>
        <a:lstStyle/>
        <a:p>
          <a:endParaRPr lang="en-US"/>
        </a:p>
      </dgm:t>
    </dgm:pt>
    <dgm:pt modelId="{4A996C3C-F5DD-4AB6-A689-BF9D1AE7E074}" type="pres">
      <dgm:prSet presAssocID="{00BC39E1-0AB6-4FF6-99C1-A3D7DCC21182}" presName="hierChild4" presStyleCnt="0"/>
      <dgm:spPr/>
    </dgm:pt>
    <dgm:pt modelId="{D26432EE-6B7B-4CBD-AB2C-918BC6828D13}" type="pres">
      <dgm:prSet presAssocID="{00BC39E1-0AB6-4FF6-99C1-A3D7DCC21182}" presName="hierChild5" presStyleCnt="0"/>
      <dgm:spPr/>
    </dgm:pt>
    <dgm:pt modelId="{13ED6C59-DE6F-41F9-832B-5CE0CB787278}" type="pres">
      <dgm:prSet presAssocID="{0E1245A3-66EE-4644-851C-DEE51803A5DC}" presName="Name37" presStyleLbl="parChTrans1D4" presStyleIdx="23" presStyleCnt="28"/>
      <dgm:spPr/>
      <dgm:t>
        <a:bodyPr/>
        <a:lstStyle/>
        <a:p>
          <a:endParaRPr lang="en-US"/>
        </a:p>
      </dgm:t>
    </dgm:pt>
    <dgm:pt modelId="{7B87FE38-03A2-4198-B153-4959ACABAA44}" type="pres">
      <dgm:prSet presAssocID="{E9AD5BDE-2372-4AE9-A99F-BDC475D4DC78}" presName="hierRoot2" presStyleCnt="0">
        <dgm:presLayoutVars>
          <dgm:hierBranch val="init"/>
        </dgm:presLayoutVars>
      </dgm:prSet>
      <dgm:spPr/>
    </dgm:pt>
    <dgm:pt modelId="{9B5018A0-0149-4B00-866D-F61715A6C3A0}" type="pres">
      <dgm:prSet presAssocID="{E9AD5BDE-2372-4AE9-A99F-BDC475D4DC78}" presName="rootComposite" presStyleCnt="0"/>
      <dgm:spPr/>
    </dgm:pt>
    <dgm:pt modelId="{84BFDAF3-3AE4-4ACA-9FF6-B1AD138AD827}" type="pres">
      <dgm:prSet presAssocID="{E9AD5BDE-2372-4AE9-A99F-BDC475D4DC78}" presName="rootText" presStyleLbl="node4" presStyleIdx="23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91B06E-E12D-417D-8427-F275E3B16247}" type="pres">
      <dgm:prSet presAssocID="{E9AD5BDE-2372-4AE9-A99F-BDC475D4DC78}" presName="rootConnector" presStyleLbl="node4" presStyleIdx="23" presStyleCnt="28"/>
      <dgm:spPr/>
      <dgm:t>
        <a:bodyPr/>
        <a:lstStyle/>
        <a:p>
          <a:endParaRPr lang="en-US"/>
        </a:p>
      </dgm:t>
    </dgm:pt>
    <dgm:pt modelId="{4FAC4368-C0CD-44CC-BE07-6CD152F22208}" type="pres">
      <dgm:prSet presAssocID="{E9AD5BDE-2372-4AE9-A99F-BDC475D4DC78}" presName="hierChild4" presStyleCnt="0"/>
      <dgm:spPr/>
    </dgm:pt>
    <dgm:pt modelId="{B0E74725-485D-4974-8928-44E524BAB4DC}" type="pres">
      <dgm:prSet presAssocID="{E9AD5BDE-2372-4AE9-A99F-BDC475D4DC78}" presName="hierChild5" presStyleCnt="0"/>
      <dgm:spPr/>
    </dgm:pt>
    <dgm:pt modelId="{6247EF52-C68A-4761-B71E-17C062489723}" type="pres">
      <dgm:prSet presAssocID="{9415D111-26E1-4241-9B42-4D74BAFACAD4}" presName="hierChild5" presStyleCnt="0"/>
      <dgm:spPr/>
    </dgm:pt>
    <dgm:pt modelId="{E3677DA6-E290-4938-A5CD-D5D7D1BD47BB}" type="pres">
      <dgm:prSet presAssocID="{DFE71EEF-DB4C-484E-A270-5885CBE512B2}" presName="Name37" presStyleLbl="parChTrans1D3" presStyleIdx="8" presStyleCnt="9"/>
      <dgm:spPr/>
      <dgm:t>
        <a:bodyPr/>
        <a:lstStyle/>
        <a:p>
          <a:endParaRPr lang="en-US"/>
        </a:p>
      </dgm:t>
    </dgm:pt>
    <dgm:pt modelId="{FA61FD14-48F3-4924-BF1F-415BA1335A86}" type="pres">
      <dgm:prSet presAssocID="{993B43B8-845C-44EA-B363-E5ECE14B22E2}" presName="hierRoot2" presStyleCnt="0">
        <dgm:presLayoutVars>
          <dgm:hierBranch val="init"/>
        </dgm:presLayoutVars>
      </dgm:prSet>
      <dgm:spPr/>
    </dgm:pt>
    <dgm:pt modelId="{0E517531-C10B-4A90-A5E1-D657262F9D8C}" type="pres">
      <dgm:prSet presAssocID="{993B43B8-845C-44EA-B363-E5ECE14B22E2}" presName="rootComposite" presStyleCnt="0"/>
      <dgm:spPr/>
    </dgm:pt>
    <dgm:pt modelId="{2F1E539B-F041-404C-A564-08A973FFA3B7}" type="pres">
      <dgm:prSet presAssocID="{993B43B8-845C-44EA-B363-E5ECE14B22E2}" presName="rootText" presStyleLbl="node3" presStyleIdx="8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73305B-00E9-403E-A1B9-7D4CB2C12597}" type="pres">
      <dgm:prSet presAssocID="{993B43B8-845C-44EA-B363-E5ECE14B22E2}" presName="rootConnector" presStyleLbl="node3" presStyleIdx="8" presStyleCnt="9"/>
      <dgm:spPr/>
      <dgm:t>
        <a:bodyPr/>
        <a:lstStyle/>
        <a:p>
          <a:endParaRPr lang="en-US"/>
        </a:p>
      </dgm:t>
    </dgm:pt>
    <dgm:pt modelId="{98CB3DF3-1635-491B-9394-9A535D17B94A}" type="pres">
      <dgm:prSet presAssocID="{993B43B8-845C-44EA-B363-E5ECE14B22E2}" presName="hierChild4" presStyleCnt="0"/>
      <dgm:spPr/>
    </dgm:pt>
    <dgm:pt modelId="{29CD87CA-D28C-45BA-A8FF-FEB9B6180574}" type="pres">
      <dgm:prSet presAssocID="{BA1F5545-0870-4058-A8FD-16495E2C465E}" presName="Name37" presStyleLbl="parChTrans1D4" presStyleIdx="24" presStyleCnt="28"/>
      <dgm:spPr/>
      <dgm:t>
        <a:bodyPr/>
        <a:lstStyle/>
        <a:p>
          <a:endParaRPr lang="en-US"/>
        </a:p>
      </dgm:t>
    </dgm:pt>
    <dgm:pt modelId="{C4B860B5-D7F4-4D4D-864A-E7AAFD857383}" type="pres">
      <dgm:prSet presAssocID="{D3DB97F5-F92D-417B-BF56-0E798485BA24}" presName="hierRoot2" presStyleCnt="0">
        <dgm:presLayoutVars>
          <dgm:hierBranch val="init"/>
        </dgm:presLayoutVars>
      </dgm:prSet>
      <dgm:spPr/>
    </dgm:pt>
    <dgm:pt modelId="{E42BB706-171D-4AE3-929B-B57082CBEA41}" type="pres">
      <dgm:prSet presAssocID="{D3DB97F5-F92D-417B-BF56-0E798485BA24}" presName="rootComposite" presStyleCnt="0"/>
      <dgm:spPr/>
    </dgm:pt>
    <dgm:pt modelId="{06509588-F067-4AEC-8A04-AB7013E36EC0}" type="pres">
      <dgm:prSet presAssocID="{D3DB97F5-F92D-417B-BF56-0E798485BA24}" presName="rootText" presStyleLbl="node4" presStyleIdx="24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5DE392-1244-4651-A1B5-10C9F54A7BF3}" type="pres">
      <dgm:prSet presAssocID="{D3DB97F5-F92D-417B-BF56-0E798485BA24}" presName="rootConnector" presStyleLbl="node4" presStyleIdx="24" presStyleCnt="28"/>
      <dgm:spPr/>
      <dgm:t>
        <a:bodyPr/>
        <a:lstStyle/>
        <a:p>
          <a:endParaRPr lang="en-US"/>
        </a:p>
      </dgm:t>
    </dgm:pt>
    <dgm:pt modelId="{EA827B15-F019-4EBD-A13C-86DD6C1B4B2F}" type="pres">
      <dgm:prSet presAssocID="{D3DB97F5-F92D-417B-BF56-0E798485BA24}" presName="hierChild4" presStyleCnt="0"/>
      <dgm:spPr/>
    </dgm:pt>
    <dgm:pt modelId="{53628CF6-6014-4556-B624-888ED22AD092}" type="pres">
      <dgm:prSet presAssocID="{D3DB97F5-F92D-417B-BF56-0E798485BA24}" presName="hierChild5" presStyleCnt="0"/>
      <dgm:spPr/>
    </dgm:pt>
    <dgm:pt modelId="{9927F490-26C2-451A-91BA-A3BE25AC1D0A}" type="pres">
      <dgm:prSet presAssocID="{E443BF4B-AB62-4250-8D7C-CF4267503051}" presName="Name37" presStyleLbl="parChTrans1D4" presStyleIdx="25" presStyleCnt="28"/>
      <dgm:spPr/>
      <dgm:t>
        <a:bodyPr/>
        <a:lstStyle/>
        <a:p>
          <a:endParaRPr lang="en-US"/>
        </a:p>
      </dgm:t>
    </dgm:pt>
    <dgm:pt modelId="{74EE1DCF-A067-4EA3-BEF9-90B5FF8AC27F}" type="pres">
      <dgm:prSet presAssocID="{DB1E69FE-C0A7-4F92-8DF0-B7B075BF1DCF}" presName="hierRoot2" presStyleCnt="0">
        <dgm:presLayoutVars>
          <dgm:hierBranch val="init"/>
        </dgm:presLayoutVars>
      </dgm:prSet>
      <dgm:spPr/>
    </dgm:pt>
    <dgm:pt modelId="{7F76BC94-6890-4D02-8BEC-825F3AB192BC}" type="pres">
      <dgm:prSet presAssocID="{DB1E69FE-C0A7-4F92-8DF0-B7B075BF1DCF}" presName="rootComposite" presStyleCnt="0"/>
      <dgm:spPr/>
    </dgm:pt>
    <dgm:pt modelId="{0F719748-7FBE-46BB-B30B-601F92F97C2C}" type="pres">
      <dgm:prSet presAssocID="{DB1E69FE-C0A7-4F92-8DF0-B7B075BF1DCF}" presName="rootText" presStyleLbl="node4" presStyleIdx="25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064649-88D5-4720-A0B9-B36EBE3C269A}" type="pres">
      <dgm:prSet presAssocID="{DB1E69FE-C0A7-4F92-8DF0-B7B075BF1DCF}" presName="rootConnector" presStyleLbl="node4" presStyleIdx="25" presStyleCnt="28"/>
      <dgm:spPr/>
      <dgm:t>
        <a:bodyPr/>
        <a:lstStyle/>
        <a:p>
          <a:endParaRPr lang="en-US"/>
        </a:p>
      </dgm:t>
    </dgm:pt>
    <dgm:pt modelId="{B186A7F9-9F67-4271-A544-60205912332E}" type="pres">
      <dgm:prSet presAssocID="{DB1E69FE-C0A7-4F92-8DF0-B7B075BF1DCF}" presName="hierChild4" presStyleCnt="0"/>
      <dgm:spPr/>
    </dgm:pt>
    <dgm:pt modelId="{DC363AF8-8FFE-4800-A5CE-79CFC8041657}" type="pres">
      <dgm:prSet presAssocID="{DB1E69FE-C0A7-4F92-8DF0-B7B075BF1DCF}" presName="hierChild5" presStyleCnt="0"/>
      <dgm:spPr/>
    </dgm:pt>
    <dgm:pt modelId="{62FC37DD-D592-45B0-AD62-329C9BE4151D}" type="pres">
      <dgm:prSet presAssocID="{10010F99-E03A-4937-AE43-24FB2C0280B8}" presName="Name37" presStyleLbl="parChTrans1D4" presStyleIdx="26" presStyleCnt="28"/>
      <dgm:spPr/>
      <dgm:t>
        <a:bodyPr/>
        <a:lstStyle/>
        <a:p>
          <a:endParaRPr lang="en-US"/>
        </a:p>
      </dgm:t>
    </dgm:pt>
    <dgm:pt modelId="{F6CB6891-EE89-44F6-9D67-11089FC32ED8}" type="pres">
      <dgm:prSet presAssocID="{867B9B8A-4588-4AB0-AAB3-F137B7F880A5}" presName="hierRoot2" presStyleCnt="0">
        <dgm:presLayoutVars>
          <dgm:hierBranch val="init"/>
        </dgm:presLayoutVars>
      </dgm:prSet>
      <dgm:spPr/>
    </dgm:pt>
    <dgm:pt modelId="{4C8B1C6F-DB74-46FC-AC11-CF762E33C55A}" type="pres">
      <dgm:prSet presAssocID="{867B9B8A-4588-4AB0-AAB3-F137B7F880A5}" presName="rootComposite" presStyleCnt="0"/>
      <dgm:spPr/>
    </dgm:pt>
    <dgm:pt modelId="{25AE540C-81C7-4B2D-BE83-7507CDF9F458}" type="pres">
      <dgm:prSet presAssocID="{867B9B8A-4588-4AB0-AAB3-F137B7F880A5}" presName="rootText" presStyleLbl="node4" presStyleIdx="26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7DDD22-094F-427E-995E-9AEA38DA9E03}" type="pres">
      <dgm:prSet presAssocID="{867B9B8A-4588-4AB0-AAB3-F137B7F880A5}" presName="rootConnector" presStyleLbl="node4" presStyleIdx="26" presStyleCnt="28"/>
      <dgm:spPr/>
      <dgm:t>
        <a:bodyPr/>
        <a:lstStyle/>
        <a:p>
          <a:endParaRPr lang="en-US"/>
        </a:p>
      </dgm:t>
    </dgm:pt>
    <dgm:pt modelId="{8F3D35E7-5906-4052-A6CA-A0785DE33FEB}" type="pres">
      <dgm:prSet presAssocID="{867B9B8A-4588-4AB0-AAB3-F137B7F880A5}" presName="hierChild4" presStyleCnt="0"/>
      <dgm:spPr/>
    </dgm:pt>
    <dgm:pt modelId="{7072151E-8DCB-485E-90A7-2A796BD57463}" type="pres">
      <dgm:prSet presAssocID="{867B9B8A-4588-4AB0-AAB3-F137B7F880A5}" presName="hierChild5" presStyleCnt="0"/>
      <dgm:spPr/>
    </dgm:pt>
    <dgm:pt modelId="{4C4CCD08-5A44-4E9A-B136-25D1F1E1DD13}" type="pres">
      <dgm:prSet presAssocID="{E9FB5E92-CCF3-4849-8E6E-0AA7095A28F7}" presName="Name37" presStyleLbl="parChTrans1D4" presStyleIdx="27" presStyleCnt="28"/>
      <dgm:spPr/>
      <dgm:t>
        <a:bodyPr/>
        <a:lstStyle/>
        <a:p>
          <a:endParaRPr lang="en-US"/>
        </a:p>
      </dgm:t>
    </dgm:pt>
    <dgm:pt modelId="{FA9AF8E3-1646-4452-A3B1-30EA661E72F1}" type="pres">
      <dgm:prSet presAssocID="{A6C063BF-9AE6-4EC9-B1F5-EC4AC8E8A288}" presName="hierRoot2" presStyleCnt="0">
        <dgm:presLayoutVars>
          <dgm:hierBranch val="init"/>
        </dgm:presLayoutVars>
      </dgm:prSet>
      <dgm:spPr/>
    </dgm:pt>
    <dgm:pt modelId="{DAE03B5C-7933-4DCE-B884-98AE060317B2}" type="pres">
      <dgm:prSet presAssocID="{A6C063BF-9AE6-4EC9-B1F5-EC4AC8E8A288}" presName="rootComposite" presStyleCnt="0"/>
      <dgm:spPr/>
    </dgm:pt>
    <dgm:pt modelId="{ADCF8F66-BD67-4F89-8E9A-6E64EE0639B7}" type="pres">
      <dgm:prSet presAssocID="{A6C063BF-9AE6-4EC9-B1F5-EC4AC8E8A288}" presName="rootText" presStyleLbl="node4" presStyleIdx="27" presStyleCnt="28" custLinFactNeighborX="-74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C711EF-F54B-418A-9904-E184455A95FB}" type="pres">
      <dgm:prSet presAssocID="{A6C063BF-9AE6-4EC9-B1F5-EC4AC8E8A288}" presName="rootConnector" presStyleLbl="node4" presStyleIdx="27" presStyleCnt="28"/>
      <dgm:spPr/>
      <dgm:t>
        <a:bodyPr/>
        <a:lstStyle/>
        <a:p>
          <a:endParaRPr lang="en-US"/>
        </a:p>
      </dgm:t>
    </dgm:pt>
    <dgm:pt modelId="{D9C51F7E-26BB-46EF-9F57-C4115D5DA805}" type="pres">
      <dgm:prSet presAssocID="{A6C063BF-9AE6-4EC9-B1F5-EC4AC8E8A288}" presName="hierChild4" presStyleCnt="0"/>
      <dgm:spPr/>
    </dgm:pt>
    <dgm:pt modelId="{E095CD23-A756-486D-9CC0-5B0E7068BA5C}" type="pres">
      <dgm:prSet presAssocID="{A6C063BF-9AE6-4EC9-B1F5-EC4AC8E8A288}" presName="hierChild5" presStyleCnt="0"/>
      <dgm:spPr/>
    </dgm:pt>
    <dgm:pt modelId="{F59CD826-D554-463E-B5BF-B70D304E291C}" type="pres">
      <dgm:prSet presAssocID="{993B43B8-845C-44EA-B363-E5ECE14B22E2}" presName="hierChild5" presStyleCnt="0"/>
      <dgm:spPr/>
    </dgm:pt>
    <dgm:pt modelId="{9F27268F-5DAF-4205-9465-4DFDC6EBA73C}" type="pres">
      <dgm:prSet presAssocID="{EB7BB92A-99B1-4FE0-AD8F-4C66838214D2}" presName="hierChild5" presStyleCnt="0"/>
      <dgm:spPr/>
    </dgm:pt>
    <dgm:pt modelId="{1A618818-C4C9-4570-AD91-0C80B14D99CF}" type="pres">
      <dgm:prSet presAssocID="{9AC97C6F-E8AB-4708-878F-DC224FA5F949}" presName="hierChild3" presStyleCnt="0"/>
      <dgm:spPr/>
    </dgm:pt>
  </dgm:ptLst>
  <dgm:cxnLst>
    <dgm:cxn modelId="{4FE79F4C-7705-48AA-9563-FE196279B419}" type="presOf" srcId="{9B59369B-443E-4BE9-8C5A-568C4F2BAC5F}" destId="{3240EF47-C222-44BC-B02A-85380AD7309C}" srcOrd="1" destOrd="0" presId="urn:microsoft.com/office/officeart/2005/8/layout/orgChart1"/>
    <dgm:cxn modelId="{032F5AB1-6452-438C-A67A-C66D65B75500}" type="presOf" srcId="{81BDA0F2-46C5-455D-BF3C-E728346D5684}" destId="{92556FAE-AF5D-4C8D-BA20-53B03935C376}" srcOrd="1" destOrd="0" presId="urn:microsoft.com/office/officeart/2005/8/layout/orgChart1"/>
    <dgm:cxn modelId="{7200FE52-9082-4C34-B525-57931DD7945C}" type="presOf" srcId="{A4071509-A01E-4E1E-B961-71E51593197F}" destId="{6D44E2C3-C8F0-447D-B7E7-E966735A3A74}" srcOrd="0" destOrd="0" presId="urn:microsoft.com/office/officeart/2005/8/layout/orgChart1"/>
    <dgm:cxn modelId="{08BF3637-4A59-4C20-B8A2-FC3F004575BD}" type="presOf" srcId="{34F23CCC-2266-48ED-A1D6-11588534A2A3}" destId="{A24466D6-0D83-47E2-A4FF-F1AD5CB6241A}" srcOrd="0" destOrd="0" presId="urn:microsoft.com/office/officeart/2005/8/layout/orgChart1"/>
    <dgm:cxn modelId="{9C786F81-F21B-45DA-A4E1-FA15825AF55A}" srcId="{F11DE2F0-E8A2-45A3-85E7-2859D73117E4}" destId="{8027EE92-5FE9-4B5D-A679-C5FCEB9541DB}" srcOrd="0" destOrd="0" parTransId="{13272A94-7A6A-418E-8C32-EAC2EFEC4700}" sibTransId="{ABFF51AA-32B5-4449-B48C-85D042F760A4}"/>
    <dgm:cxn modelId="{BCA2DE1B-C27A-48E7-A581-CACF5E647875}" srcId="{9415D111-26E1-4241-9B42-4D74BAFACAD4}" destId="{E9AD5BDE-2372-4AE9-A99F-BDC475D4DC78}" srcOrd="3" destOrd="0" parTransId="{0E1245A3-66EE-4644-851C-DEE51803A5DC}" sibTransId="{00D22D0D-9654-4415-A42E-4FEE4C1E5852}"/>
    <dgm:cxn modelId="{FBC39B20-FF12-409A-8A43-BFD0050B81A7}" type="presOf" srcId="{F11DE2F0-E8A2-45A3-85E7-2859D73117E4}" destId="{E08DA342-5B14-412B-B09D-D7A4815ACAF4}" srcOrd="1" destOrd="0" presId="urn:microsoft.com/office/officeart/2005/8/layout/orgChart1"/>
    <dgm:cxn modelId="{E65CD7AE-0186-4F6C-972C-33F5CC5DA011}" type="presOf" srcId="{9AC97C6F-E8AB-4708-878F-DC224FA5F949}" destId="{319EF508-D945-4177-918D-661E2FC1CD34}" srcOrd="0" destOrd="0" presId="urn:microsoft.com/office/officeart/2005/8/layout/orgChart1"/>
    <dgm:cxn modelId="{687048C0-39D9-426C-BED2-49FD3B6E87CE}" type="presOf" srcId="{73BBCA1D-4955-4BCB-A02F-6D4FEC2D84A8}" destId="{3F6AE9CB-CBF8-4A98-994D-A3AA7094436F}" srcOrd="1" destOrd="0" presId="urn:microsoft.com/office/officeart/2005/8/layout/orgChart1"/>
    <dgm:cxn modelId="{38459FBD-B827-4A42-94C5-ED586944F095}" type="presOf" srcId="{C8B051C2-B964-448A-AA25-A8E2986BB9DA}" destId="{6A300464-4C46-4372-8252-78D1FF29CE30}" srcOrd="1" destOrd="0" presId="urn:microsoft.com/office/officeart/2005/8/layout/orgChart1"/>
    <dgm:cxn modelId="{00EE013E-9263-47C6-80D5-2EC1AE6771E3}" type="presOf" srcId="{89551E1A-A636-4453-BCF4-A67CA9498453}" destId="{E21629BC-98E3-4B03-81B9-A30AF15F29DC}" srcOrd="0" destOrd="0" presId="urn:microsoft.com/office/officeart/2005/8/layout/orgChart1"/>
    <dgm:cxn modelId="{C34DB143-6AA1-4731-A675-53F830B3F2EB}" type="presOf" srcId="{3C2BAF39-A933-4E9F-AFED-E55C18B7C171}" destId="{BC467D8E-1AA6-41EB-9036-866471725467}" srcOrd="0" destOrd="0" presId="urn:microsoft.com/office/officeart/2005/8/layout/orgChart1"/>
    <dgm:cxn modelId="{46ED7053-F7AF-418D-B7B9-6E7028C2603D}" type="presOf" srcId="{05CFB08B-CB77-4C3B-AF30-8B1875DB0AC8}" destId="{66402FCE-7432-4BE6-BE82-6AD918BBC9A7}" srcOrd="0" destOrd="0" presId="urn:microsoft.com/office/officeart/2005/8/layout/orgChart1"/>
    <dgm:cxn modelId="{9A98C44D-1B67-4481-AE93-C7D67A0CC84B}" type="presOf" srcId="{310718C6-22DA-4924-9A1C-CE45AAD9A362}" destId="{6C27AA73-27E4-4CC2-A720-0DB81C7DECBD}" srcOrd="0" destOrd="0" presId="urn:microsoft.com/office/officeart/2005/8/layout/orgChart1"/>
    <dgm:cxn modelId="{7C1DFAFB-9763-4129-8AB1-8C68BD6984BF}" type="presOf" srcId="{841F1C39-2C04-49EE-9424-46EB282CBF58}" destId="{CE542718-0CE9-49BB-8152-C26926F0BC2D}" srcOrd="0" destOrd="0" presId="urn:microsoft.com/office/officeart/2005/8/layout/orgChart1"/>
    <dgm:cxn modelId="{27E4ACE8-E071-4FC2-96F8-1AB11F74405D}" srcId="{DBE661E5-AB54-4CDF-BE6C-056AB0D889F9}" destId="{F435038B-AF73-437B-B385-AABEB56415A5}" srcOrd="0" destOrd="0" parTransId="{841F1C39-2C04-49EE-9424-46EB282CBF58}" sibTransId="{DB61D061-D7A1-4530-A893-64C643484CDF}"/>
    <dgm:cxn modelId="{57706BF6-A553-47D9-B13C-C77A5860C4AC}" type="presOf" srcId="{5CF98511-8A5E-485F-AF02-BFA49C79F028}" destId="{8E1685A4-45CA-4124-96E3-B53C3E0B8B19}" srcOrd="1" destOrd="0" presId="urn:microsoft.com/office/officeart/2005/8/layout/orgChart1"/>
    <dgm:cxn modelId="{FD39C947-79DE-4CCA-9D4F-EF5AB87A3B56}" type="presOf" srcId="{C5C63B84-A92B-4D0C-9536-AD12D55C93A3}" destId="{794B87FA-72AC-4FE5-B186-42A56FED9303}" srcOrd="1" destOrd="0" presId="urn:microsoft.com/office/officeart/2005/8/layout/orgChart1"/>
    <dgm:cxn modelId="{21485C57-BA00-497A-BDD5-2F0E54C27AC2}" srcId="{1271270B-FF21-484A-8592-37FCDE531FE9}" destId="{DBE661E5-AB54-4CDF-BE6C-056AB0D889F9}" srcOrd="2" destOrd="0" parTransId="{55AEF8D3-36CB-4F60-9AB0-2A0895E05C8A}" sibTransId="{CA15087F-E859-4094-9F6C-A4DB262CB8C5}"/>
    <dgm:cxn modelId="{19B03B6E-6C98-4684-8C33-B46B5001361D}" type="presOf" srcId="{DFE71EEF-DB4C-484E-A270-5885CBE512B2}" destId="{E3677DA6-E290-4938-A5CD-D5D7D1BD47BB}" srcOrd="0" destOrd="0" presId="urn:microsoft.com/office/officeart/2005/8/layout/orgChart1"/>
    <dgm:cxn modelId="{26CD3222-1F39-448A-8B7B-03E086091F77}" srcId="{9415D111-26E1-4241-9B42-4D74BAFACAD4}" destId="{D9E78166-70A3-4D6C-9018-EA514E7AED61}" srcOrd="0" destOrd="0" parTransId="{6225DAC0-0D6D-494F-BFDE-090F6014B875}" sibTransId="{3374CD54-F4C0-4BDA-8FE8-9FA76A2F22E1}"/>
    <dgm:cxn modelId="{652676FE-CA65-4207-85FB-B1E2CBA61880}" srcId="{9AC97C6F-E8AB-4708-878F-DC224FA5F949}" destId="{86B3D2C4-766F-4B1C-BCDD-B9010E6B6E41}" srcOrd="0" destOrd="0" parTransId="{455F167D-EB50-40A6-B39C-0E4D1D781E84}" sibTransId="{66DE4193-6D0C-4113-85E3-6149E97974CB}"/>
    <dgm:cxn modelId="{99C538CD-3D87-4F08-AEFF-0E321C737062}" type="presOf" srcId="{E21893C8-3A08-498B-BDDC-68F36D934108}" destId="{0E144E59-428A-495E-8610-9D385C92C332}" srcOrd="0" destOrd="0" presId="urn:microsoft.com/office/officeart/2005/8/layout/orgChart1"/>
    <dgm:cxn modelId="{3294554C-510F-42EB-B15E-F8343F8507EF}" type="presOf" srcId="{DB169452-B9C0-464A-A492-0937075C7C92}" destId="{76B6AB33-680E-449A-B7D3-E48C43D6EE4F}" srcOrd="1" destOrd="0" presId="urn:microsoft.com/office/officeart/2005/8/layout/orgChart1"/>
    <dgm:cxn modelId="{3724893B-5842-41BA-9EC7-AD161B111FAB}" srcId="{465D1281-BDAA-416E-BC38-BF2FB12DEFD2}" destId="{03A6F259-E274-4AA2-BEC6-E3D815D07132}" srcOrd="0" destOrd="0" parTransId="{1A3CAF83-74EA-42ED-8B72-B1D192750B4F}" sibTransId="{B019C83A-6E9B-42A4-B7B5-6B6A6AE80E71}"/>
    <dgm:cxn modelId="{8B28EA9C-016F-4347-8AE6-5FACA9BF6697}" type="presOf" srcId="{C149B575-4B46-461B-B7DA-37234F640A91}" destId="{F10ED1C6-2382-4FCB-B2B3-F5EA8B46DC14}" srcOrd="0" destOrd="0" presId="urn:microsoft.com/office/officeart/2005/8/layout/orgChart1"/>
    <dgm:cxn modelId="{74689B1A-5C3B-4965-BA09-ECE1A6554334}" type="presOf" srcId="{F435038B-AF73-437B-B385-AABEB56415A5}" destId="{1EF4F9D0-9D80-4B47-AF48-94B4425E3923}" srcOrd="0" destOrd="0" presId="urn:microsoft.com/office/officeart/2005/8/layout/orgChart1"/>
    <dgm:cxn modelId="{90CFE0FD-3E55-4F9C-A79D-703396CB9AB2}" type="presOf" srcId="{03A6F259-E274-4AA2-BEC6-E3D815D07132}" destId="{D60CA90F-E815-4965-AE75-DDABBB57CC09}" srcOrd="1" destOrd="0" presId="urn:microsoft.com/office/officeart/2005/8/layout/orgChart1"/>
    <dgm:cxn modelId="{2A14859D-2893-44FF-94B4-BD7B431A411A}" srcId="{993B43B8-845C-44EA-B363-E5ECE14B22E2}" destId="{867B9B8A-4588-4AB0-AAB3-F137B7F880A5}" srcOrd="2" destOrd="0" parTransId="{10010F99-E03A-4937-AE43-24FB2C0280B8}" sibTransId="{34B04130-3590-4A21-A0A1-907BB87332D2}"/>
    <dgm:cxn modelId="{B4E1E26D-3ED8-4A69-A1AD-7AE67B65A67A}" type="presOf" srcId="{3ABDCA33-B9E4-4A94-801D-859EC8D3E03D}" destId="{3C648016-B810-4605-A0BF-2FDCCB821565}" srcOrd="0" destOrd="0" presId="urn:microsoft.com/office/officeart/2005/8/layout/orgChart1"/>
    <dgm:cxn modelId="{26AB891B-CA37-4D3C-86AC-6CB0592B5FF4}" type="presOf" srcId="{A7AE945C-F2CD-4A31-9C55-0A22294B787E}" destId="{6E4EDE11-7BE8-4627-BA28-474C8ED760C0}" srcOrd="1" destOrd="0" presId="urn:microsoft.com/office/officeart/2005/8/layout/orgChart1"/>
    <dgm:cxn modelId="{882EB6C2-9A2C-4D69-9587-E5B1EDB71BC0}" type="presOf" srcId="{3C58B3A0-831F-4F4B-A5FC-D61203687507}" destId="{6FAC58BD-F388-4EE2-8129-D633E41491C7}" srcOrd="0" destOrd="0" presId="urn:microsoft.com/office/officeart/2005/8/layout/orgChart1"/>
    <dgm:cxn modelId="{074940C9-4921-4E56-A418-4B374D0A28EE}" type="presOf" srcId="{D3DB97F5-F92D-417B-BF56-0E798485BA24}" destId="{675DE392-1244-4651-A1B5-10C9F54A7BF3}" srcOrd="1" destOrd="0" presId="urn:microsoft.com/office/officeart/2005/8/layout/orgChart1"/>
    <dgm:cxn modelId="{1E8252A4-C824-4B3F-90FB-C2497C01BA11}" type="presOf" srcId="{EAF520FE-8267-4D06-8F5E-B4330D1EC9CE}" destId="{79BB089C-4C20-4717-A260-95F65BA2AE97}" srcOrd="0" destOrd="0" presId="urn:microsoft.com/office/officeart/2005/8/layout/orgChart1"/>
    <dgm:cxn modelId="{659CFF4B-DAEA-4812-B644-E4BF52E641F5}" type="presOf" srcId="{DB169452-B9C0-464A-A492-0937075C7C92}" destId="{577B7311-F14B-4642-A31E-4726790A67C0}" srcOrd="0" destOrd="0" presId="urn:microsoft.com/office/officeart/2005/8/layout/orgChart1"/>
    <dgm:cxn modelId="{25A8C46A-AF81-47D9-B354-1A4C38680A50}" type="presOf" srcId="{0CA7A1B1-8E0D-47EA-B2F5-E3CB4699EB12}" destId="{7066BF0B-5B3A-4739-BE42-9B3D44F973DC}" srcOrd="0" destOrd="0" presId="urn:microsoft.com/office/officeart/2005/8/layout/orgChart1"/>
    <dgm:cxn modelId="{5639E716-DFE2-4A38-ABD8-206A547A9A50}" type="presOf" srcId="{C5C63B84-A92B-4D0C-9536-AD12D55C93A3}" destId="{C4975548-6203-4E7C-AC70-B246DC45A60F}" srcOrd="0" destOrd="0" presId="urn:microsoft.com/office/officeart/2005/8/layout/orgChart1"/>
    <dgm:cxn modelId="{C9431E7C-5926-4CAF-B8F8-346CF86CFDDA}" srcId="{9BFDA272-2D76-44C2-9C34-CDB1437EA5FD}" destId="{2099F9F9-6126-4AC3-B4B0-7D283A9B2948}" srcOrd="1" destOrd="0" parTransId="{C149B575-4B46-461B-B7DA-37234F640A91}" sibTransId="{EAC3A1DE-8139-4498-B24D-4B40BB93FFBE}"/>
    <dgm:cxn modelId="{8CD231CD-5C06-4252-BDA0-FD0730F8B1D7}" type="presOf" srcId="{5CF98511-8A5E-485F-AF02-BFA49C79F028}" destId="{07A57720-9F7F-4954-AC13-C2420CFB4CEF}" srcOrd="0" destOrd="0" presId="urn:microsoft.com/office/officeart/2005/8/layout/orgChart1"/>
    <dgm:cxn modelId="{7322563A-5ED2-402C-97FC-B5EE08A6B5F2}" type="presOf" srcId="{9415D111-26E1-4241-9B42-4D74BAFACAD4}" destId="{292D6F80-EE18-4939-B66F-CB0A7A36B687}" srcOrd="0" destOrd="0" presId="urn:microsoft.com/office/officeart/2005/8/layout/orgChart1"/>
    <dgm:cxn modelId="{0597E341-E3CD-4375-9D1C-5B255FCE9A43}" type="presOf" srcId="{D4814C93-2F22-4627-B021-988AD171B8A4}" destId="{944A0F07-3683-4598-AC0B-2EC21F6334EA}" srcOrd="0" destOrd="0" presId="urn:microsoft.com/office/officeart/2005/8/layout/orgChart1"/>
    <dgm:cxn modelId="{9B4A6635-DA3A-45FF-94E6-776F5591806E}" srcId="{EB7BB92A-99B1-4FE0-AD8F-4C66838214D2}" destId="{9415D111-26E1-4241-9B42-4D74BAFACAD4}" srcOrd="0" destOrd="0" parTransId="{F3D22CB7-21DD-4824-AAD8-B5EDDCABBEB7}" sibTransId="{2BC46C32-37DE-4A0D-9E81-C58BF1EEE62B}"/>
    <dgm:cxn modelId="{98AE7180-893B-4CC9-BC3F-5F80A507CBC7}" srcId="{DBE661E5-AB54-4CDF-BE6C-056AB0D889F9}" destId="{DB169452-B9C0-464A-A492-0937075C7C92}" srcOrd="2" destOrd="0" parTransId="{3ABDCA33-B9E4-4A94-801D-859EC8D3E03D}" sibTransId="{60BA4489-82B8-4F5A-951E-C6314BD2B141}"/>
    <dgm:cxn modelId="{8B1DC667-03DF-4020-A9CE-FD8EE9E903F6}" type="presOf" srcId="{9BFDA272-2D76-44C2-9C34-CDB1437EA5FD}" destId="{62BB94A5-7C94-4392-8BA6-FBD0DBBE460C}" srcOrd="1" destOrd="0" presId="urn:microsoft.com/office/officeart/2005/8/layout/orgChart1"/>
    <dgm:cxn modelId="{09BD3A5D-A158-4DAF-951E-5E854235EC15}" type="presOf" srcId="{E9AD5BDE-2372-4AE9-A99F-BDC475D4DC78}" destId="{2091B06E-E12D-417D-8427-F275E3B16247}" srcOrd="1" destOrd="0" presId="urn:microsoft.com/office/officeart/2005/8/layout/orgChart1"/>
    <dgm:cxn modelId="{8E68F63D-C575-4854-B7EA-A3EE4D321EAA}" type="presOf" srcId="{1DD0C04C-790F-4771-A5A9-87897CD1632E}" destId="{5426B6BC-F957-4B98-AAF6-55E0DF951B11}" srcOrd="0" destOrd="0" presId="urn:microsoft.com/office/officeart/2005/8/layout/orgChart1"/>
    <dgm:cxn modelId="{7EA3B839-217F-4435-BD67-9C462BE66EC7}" type="presOf" srcId="{03A6F259-E274-4AA2-BEC6-E3D815D07132}" destId="{0926A70E-F09A-4A8A-BAEE-BBED05742F8B}" srcOrd="0" destOrd="0" presId="urn:microsoft.com/office/officeart/2005/8/layout/orgChart1"/>
    <dgm:cxn modelId="{9413FDEA-EA1C-4C0B-B71B-91E658E2A650}" type="presOf" srcId="{DD4AD565-B75B-4399-945D-E17F77812BD3}" destId="{A32FAF79-B345-4C91-973A-52A9AF92AA7A}" srcOrd="0" destOrd="0" presId="urn:microsoft.com/office/officeart/2005/8/layout/orgChart1"/>
    <dgm:cxn modelId="{923BC718-E312-4835-B140-4C38A52DF0F4}" srcId="{81BDA0F2-46C5-455D-BF3C-E728346D5684}" destId="{F084CF52-E27A-424B-B5CA-497F4184F8DC}" srcOrd="0" destOrd="0" parTransId="{1DD0C04C-790F-4771-A5A9-87897CD1632E}" sibTransId="{7C9A6394-0220-46FA-9FCC-DC70904A34E0}"/>
    <dgm:cxn modelId="{A67EBB72-6810-4A79-BBFD-90DB7E47581A}" type="presOf" srcId="{E9FB5E92-CCF3-4849-8E6E-0AA7095A28F7}" destId="{4C4CCD08-5A44-4E9A-B136-25D1F1E1DD13}" srcOrd="0" destOrd="0" presId="urn:microsoft.com/office/officeart/2005/8/layout/orgChart1"/>
    <dgm:cxn modelId="{E9DCC324-A20D-4A38-BB70-1640A31E1403}" type="presOf" srcId="{A7AE945C-F2CD-4A31-9C55-0A22294B787E}" destId="{D2043639-AF1D-4B3F-9E84-3A0D69E7099F}" srcOrd="0" destOrd="0" presId="urn:microsoft.com/office/officeart/2005/8/layout/orgChart1"/>
    <dgm:cxn modelId="{3893C32C-1DAB-4FE8-84C7-CBE4AA15A3C5}" type="presOf" srcId="{BA1F5545-0870-4058-A8FD-16495E2C465E}" destId="{29CD87CA-D28C-45BA-A8FF-FEB9B6180574}" srcOrd="0" destOrd="0" presId="urn:microsoft.com/office/officeart/2005/8/layout/orgChart1"/>
    <dgm:cxn modelId="{36268432-C010-4332-B224-0EE18E599433}" type="presOf" srcId="{1F707023-7584-4C76-A0BA-576E7212FDDD}" destId="{91BA1918-1EC1-4D23-907D-3C8DE8588C94}" srcOrd="0" destOrd="0" presId="urn:microsoft.com/office/officeart/2005/8/layout/orgChart1"/>
    <dgm:cxn modelId="{5C098726-C636-47BB-8129-857DF4A0AB47}" type="presOf" srcId="{2099F9F9-6126-4AC3-B4B0-7D283A9B2948}" destId="{66BE0CA6-E7C6-4FA4-B9A6-D29D78EAC332}" srcOrd="1" destOrd="0" presId="urn:microsoft.com/office/officeart/2005/8/layout/orgChart1"/>
    <dgm:cxn modelId="{4D7A39A9-86D8-483D-9CA2-92A38E1F706E}" type="presOf" srcId="{EB7BB92A-99B1-4FE0-AD8F-4C66838214D2}" destId="{E58204B1-DFA0-4B4D-984E-9AA8FFAF386C}" srcOrd="1" destOrd="0" presId="urn:microsoft.com/office/officeart/2005/8/layout/orgChart1"/>
    <dgm:cxn modelId="{E26CDB14-3DB7-4D4B-9FA0-EC4AACD61672}" type="presOf" srcId="{C8B051C2-B964-448A-AA25-A8E2986BB9DA}" destId="{B2D940A1-DEB2-438D-9F46-0E06D03B40A8}" srcOrd="0" destOrd="0" presId="urn:microsoft.com/office/officeart/2005/8/layout/orgChart1"/>
    <dgm:cxn modelId="{4CBF21CC-7383-4048-9C64-2B1A0BD192E1}" type="presOf" srcId="{310718C6-22DA-4924-9A1C-CE45AAD9A362}" destId="{884DAE59-16D1-452F-B383-F7D6854363EC}" srcOrd="1" destOrd="0" presId="urn:microsoft.com/office/officeart/2005/8/layout/orgChart1"/>
    <dgm:cxn modelId="{72AA4755-6D4B-4928-B6D0-A6A05064CC7A}" type="presOf" srcId="{17F29E00-D08F-4D9D-86B9-EFA75BC4699B}" destId="{D306B110-CEEF-41A8-A3BA-3A6A80032138}" srcOrd="0" destOrd="0" presId="urn:microsoft.com/office/officeart/2005/8/layout/orgChart1"/>
    <dgm:cxn modelId="{C39DC3C5-BCBC-49F2-82DD-0C74051E05B9}" type="presOf" srcId="{A6C063BF-9AE6-4EC9-B1F5-EC4AC8E8A288}" destId="{9FC711EF-F54B-418A-9904-E184455A95FB}" srcOrd="1" destOrd="0" presId="urn:microsoft.com/office/officeart/2005/8/layout/orgChart1"/>
    <dgm:cxn modelId="{7685B087-6F2D-426A-B7D9-CA6C7B39AD75}" type="presOf" srcId="{E92CD3C7-582B-4E99-BD7A-21F5F47EC835}" destId="{BA7B6E2D-AF98-4555-A646-A54627478C4A}" srcOrd="1" destOrd="0" presId="urn:microsoft.com/office/officeart/2005/8/layout/orgChart1"/>
    <dgm:cxn modelId="{53C4B07C-940A-4D6E-BB0E-B37E3C7D7B7E}" type="presOf" srcId="{DD4AD565-B75B-4399-945D-E17F77812BD3}" destId="{C78EDC67-E5D4-47F9-AC3C-F1B22AE3DFC1}" srcOrd="1" destOrd="0" presId="urn:microsoft.com/office/officeart/2005/8/layout/orgChart1"/>
    <dgm:cxn modelId="{C1F40F81-1A18-4C3A-8C35-616B17BB6895}" srcId="{9BFDA272-2D76-44C2-9C34-CDB1437EA5FD}" destId="{E92CD3C7-582B-4E99-BD7A-21F5F47EC835}" srcOrd="0" destOrd="0" parTransId="{89551E1A-A636-4453-BCF4-A67CA9498453}" sibTransId="{A4BEB1A4-5260-4994-8EFA-A8A3749C6AFD}"/>
    <dgm:cxn modelId="{FA554DA0-F816-4FE4-8F6E-BA18D9F54855}" type="presOf" srcId="{26533E85-4F28-429F-B00E-2EE85ADB0A5D}" destId="{D979F16A-2D5E-444C-AD5D-0DD810C46908}" srcOrd="1" destOrd="0" presId="urn:microsoft.com/office/officeart/2005/8/layout/orgChart1"/>
    <dgm:cxn modelId="{9896C098-73F8-4FD8-B3B0-1960E12A190B}" type="presOf" srcId="{73BBCA1D-4955-4BCB-A02F-6D4FEC2D84A8}" destId="{DFDCF0FD-0456-49AD-A526-317375046B0B}" srcOrd="0" destOrd="0" presId="urn:microsoft.com/office/officeart/2005/8/layout/orgChart1"/>
    <dgm:cxn modelId="{E0DCC54B-F0AF-4C3D-9B0C-88D313B7C5E1}" srcId="{9AC97C6F-E8AB-4708-878F-DC224FA5F949}" destId="{1271270B-FF21-484A-8592-37FCDE531FE9}" srcOrd="1" destOrd="0" parTransId="{9ACCBD17-B2BE-42AF-8E63-A5AB253B29A7}" sibTransId="{693287AF-B451-4048-B403-4347130B3142}"/>
    <dgm:cxn modelId="{3333A7D8-0DA8-4A13-9EEC-D43FAB335366}" type="presOf" srcId="{FCD935FA-C952-4EBF-849A-7A7842E8B105}" destId="{116EF035-40D3-43A3-9882-815FB9465EF4}" srcOrd="0" destOrd="0" presId="urn:microsoft.com/office/officeart/2005/8/layout/orgChart1"/>
    <dgm:cxn modelId="{2A53342C-0B8B-489F-8262-5BDA780A189C}" type="presOf" srcId="{D9E78166-70A3-4D6C-9018-EA514E7AED61}" destId="{72E615A7-01CF-4919-8B6D-069D18AA7D9D}" srcOrd="0" destOrd="0" presId="urn:microsoft.com/office/officeart/2005/8/layout/orgChart1"/>
    <dgm:cxn modelId="{55E23132-627C-415A-B47C-845E75ED94F9}" type="presOf" srcId="{E92CD3C7-582B-4E99-BD7A-21F5F47EC835}" destId="{8C5AE7E9-B1D0-493A-A9EF-582B037DB86C}" srcOrd="0" destOrd="0" presId="urn:microsoft.com/office/officeart/2005/8/layout/orgChart1"/>
    <dgm:cxn modelId="{2FDE3D86-066E-44FE-8C57-8669B2069E60}" type="presOf" srcId="{C3A37EB0-B26A-4E0E-8FFD-349A0E4DEA11}" destId="{0F0026DC-9307-4DA0-885C-E369C0EA4EAF}" srcOrd="0" destOrd="0" presId="urn:microsoft.com/office/officeart/2005/8/layout/orgChart1"/>
    <dgm:cxn modelId="{3F5F19F1-802E-48BC-A1C2-1CAB6B7B8C8B}" srcId="{9BFDA272-2D76-44C2-9C34-CDB1437EA5FD}" destId="{1F707023-7584-4C76-A0BA-576E7212FDDD}" srcOrd="2" destOrd="0" parTransId="{C3C9B471-ED8B-491A-A784-A10C02FA28CA}" sibTransId="{C24E5632-8F1D-4E1F-BB59-110DEEAD7CA1}"/>
    <dgm:cxn modelId="{F32F0A16-1F08-4002-A59F-1F45813CF8AD}" type="presOf" srcId="{0E1245A3-66EE-4644-851C-DEE51803A5DC}" destId="{13ED6C59-DE6F-41F9-832B-5CE0CB787278}" srcOrd="0" destOrd="0" presId="urn:microsoft.com/office/officeart/2005/8/layout/orgChart1"/>
    <dgm:cxn modelId="{1B448F8A-F90E-4664-B713-C57EE0CD7CD1}" type="presOf" srcId="{86B3D2C4-766F-4B1C-BCDD-B9010E6B6E41}" destId="{650A16EB-2D27-4578-8969-3B6351F9B2D9}" srcOrd="1" destOrd="0" presId="urn:microsoft.com/office/officeart/2005/8/layout/orgChart1"/>
    <dgm:cxn modelId="{F3C3AF40-CBA9-4C91-8AA7-0D73A8FF70CE}" type="presOf" srcId="{81BDA0F2-46C5-455D-BF3C-E728346D5684}" destId="{09E2675E-20D3-4137-82DB-E4B22D9EB095}" srcOrd="0" destOrd="0" presId="urn:microsoft.com/office/officeart/2005/8/layout/orgChart1"/>
    <dgm:cxn modelId="{5ACD7CF5-A1E2-44DB-B141-FF3A693CF0FB}" type="presOf" srcId="{2D0FB6C7-6C49-4104-B81E-832347A1BEEE}" destId="{AA19D473-AE15-4DE1-8D29-73B00F9B3F4D}" srcOrd="1" destOrd="0" presId="urn:microsoft.com/office/officeart/2005/8/layout/orgChart1"/>
    <dgm:cxn modelId="{CCF9394E-6FB2-42B2-ACCA-1224C4C52446}" type="presOf" srcId="{2D6C73C0-BA8A-4E91-AC31-EC79D9B62C6C}" destId="{34A919AA-B9AE-49F0-BFAB-0E7A4FA43CE2}" srcOrd="0" destOrd="0" presId="urn:microsoft.com/office/officeart/2005/8/layout/orgChart1"/>
    <dgm:cxn modelId="{4FC97FCB-608F-4C79-B2BA-22D04EBDC89D}" type="presOf" srcId="{13272A94-7A6A-418E-8C32-EAC2EFEC4700}" destId="{CF2E9676-9077-4AB7-8523-8B07E2697E83}" srcOrd="0" destOrd="0" presId="urn:microsoft.com/office/officeart/2005/8/layout/orgChart1"/>
    <dgm:cxn modelId="{334B449B-E9BD-4634-A0B5-C98663A0F4F2}" type="presOf" srcId="{328DE185-9765-4248-A623-C5CD477A1537}" destId="{7422FCEE-7C24-4B8F-9817-EF0686AAC259}" srcOrd="1" destOrd="0" presId="urn:microsoft.com/office/officeart/2005/8/layout/orgChart1"/>
    <dgm:cxn modelId="{85D2D575-1AAF-4847-BA08-F8C8B397367F}" type="presOf" srcId="{7BB701FC-2241-42A6-8809-AD4ACD74011C}" destId="{F706F6D0-7337-400F-9D95-22B86C2DD59D}" srcOrd="0" destOrd="0" presId="urn:microsoft.com/office/officeart/2005/8/layout/orgChart1"/>
    <dgm:cxn modelId="{4D05E6CB-F793-487C-AEB3-4326BF5A3A02}" type="presOf" srcId="{00BC39E1-0AB6-4FF6-99C1-A3D7DCC21182}" destId="{60A49AE4-7513-4D0A-AE2C-BD20EE5844B2}" srcOrd="1" destOrd="0" presId="urn:microsoft.com/office/officeart/2005/8/layout/orgChart1"/>
    <dgm:cxn modelId="{16E35AE1-0C50-4D14-943A-9910C179D32E}" type="presOf" srcId="{DB1E69FE-C0A7-4F92-8DF0-B7B075BF1DCF}" destId="{0F719748-7FBE-46BB-B30B-601F92F97C2C}" srcOrd="0" destOrd="0" presId="urn:microsoft.com/office/officeart/2005/8/layout/orgChart1"/>
    <dgm:cxn modelId="{04C595A1-D4B2-4214-81E3-58502143F407}" srcId="{86B3D2C4-766F-4B1C-BCDD-B9010E6B6E41}" destId="{F11DE2F0-E8A2-45A3-85E7-2859D73117E4}" srcOrd="0" destOrd="0" parTransId="{1FC6A4A9-8493-4C99-9141-0BC00CDDD347}" sibTransId="{37261FD6-3891-4C5E-A82F-61D14AE9DD3C}"/>
    <dgm:cxn modelId="{710D0B74-B8C8-4739-A8E2-8E3601E980C7}" type="presOf" srcId="{86B3D2C4-766F-4B1C-BCDD-B9010E6B6E41}" destId="{AC436707-B76C-4033-8173-0BAA9E9C4920}" srcOrd="0" destOrd="0" presId="urn:microsoft.com/office/officeart/2005/8/layout/orgChart1"/>
    <dgm:cxn modelId="{82002F51-2293-42E4-9EFC-C48BDDF3DEB7}" type="presOf" srcId="{1271270B-FF21-484A-8592-37FCDE531FE9}" destId="{A4B4C14F-8D5B-48BD-8468-AF635F12CB24}" srcOrd="1" destOrd="0" presId="urn:microsoft.com/office/officeart/2005/8/layout/orgChart1"/>
    <dgm:cxn modelId="{9C5FE674-5AE9-4E0F-B2B3-9BE94C8797E5}" srcId="{54A58B99-FBC5-43B8-A52A-2178F3F53C4F}" destId="{2D0FB6C7-6C49-4104-B81E-832347A1BEEE}" srcOrd="2" destOrd="0" parTransId="{05CFB08B-CB77-4C3B-AF30-8B1875DB0AC8}" sibTransId="{6D042D20-E0E5-42E0-AB23-37A095C2D58F}"/>
    <dgm:cxn modelId="{9F037016-12A1-4E2C-8E40-0FD415C8D6CC}" type="presOf" srcId="{6225DAC0-0D6D-494F-BFDE-090F6014B875}" destId="{4AFC6CF1-92BE-4163-AD75-037E922C9A2A}" srcOrd="0" destOrd="0" presId="urn:microsoft.com/office/officeart/2005/8/layout/orgChart1"/>
    <dgm:cxn modelId="{193AB5B3-162D-4299-B0A8-0DBAC4DC805E}" type="presOf" srcId="{9415D111-26E1-4241-9B42-4D74BAFACAD4}" destId="{3EAA6DFE-EF6D-46BD-89B6-1E37770DBF85}" srcOrd="1" destOrd="0" presId="urn:microsoft.com/office/officeart/2005/8/layout/orgChart1"/>
    <dgm:cxn modelId="{563B7043-7943-4B44-AD7D-F8355B9EA525}" type="presOf" srcId="{29B2C1AE-06D5-409C-996E-6F7371367789}" destId="{38B94C3F-BB64-4098-8C16-E7337B2D1F92}" srcOrd="0" destOrd="0" presId="urn:microsoft.com/office/officeart/2005/8/layout/orgChart1"/>
    <dgm:cxn modelId="{9F6992B3-3FD1-417B-9F8D-E288F0A7915F}" type="presOf" srcId="{D9FCA721-BE88-42DB-80AC-5AF5514CB56F}" destId="{BA13DF9A-A703-458C-B5B4-B7F0977D592E}" srcOrd="0" destOrd="0" presId="urn:microsoft.com/office/officeart/2005/8/layout/orgChart1"/>
    <dgm:cxn modelId="{9B515CD0-9E1F-4EFC-B420-65C613E0F8EA}" type="presOf" srcId="{328DE185-9765-4248-A623-C5CD477A1537}" destId="{ED210128-BC12-4725-97CF-6C4C2AE5A21A}" srcOrd="0" destOrd="0" presId="urn:microsoft.com/office/officeart/2005/8/layout/orgChart1"/>
    <dgm:cxn modelId="{63F36015-5298-4C3A-A76B-0E764967618E}" srcId="{1271270B-FF21-484A-8592-37FCDE531FE9}" destId="{465D1281-BDAA-416E-BC38-BF2FB12DEFD2}" srcOrd="0" destOrd="0" parTransId="{74C82FA6-5318-4AAF-BEBE-AE595A3F63B5}" sibTransId="{F8FAF4A2-27A1-4521-8AD3-2727DFC0307F}"/>
    <dgm:cxn modelId="{2120AE87-7195-49BA-B0DC-4405532FDBA1}" type="presOf" srcId="{55AEF8D3-36CB-4F60-9AB0-2A0895E05C8A}" destId="{A8C495F0-8F8F-467B-90F1-E3B1F22B9332}" srcOrd="0" destOrd="0" presId="urn:microsoft.com/office/officeart/2005/8/layout/orgChart1"/>
    <dgm:cxn modelId="{12E1041B-CD27-4AF7-A92D-5B57C07EF438}" srcId="{F11DE2F0-E8A2-45A3-85E7-2859D73117E4}" destId="{C5C63B84-A92B-4D0C-9536-AD12D55C93A3}" srcOrd="1" destOrd="0" parTransId="{26439058-808B-4794-A4BE-94A72D1114CE}" sibTransId="{1477EBC1-AC71-43E3-AD3C-C8F6EDB60867}"/>
    <dgm:cxn modelId="{DC69747D-12BA-4178-BE25-F0FF56220D9E}" type="presOf" srcId="{1FC6A4A9-8493-4C99-9141-0BC00CDDD347}" destId="{B17EA934-E472-4B41-BDFB-3D708ED1051F}" srcOrd="0" destOrd="0" presId="urn:microsoft.com/office/officeart/2005/8/layout/orgChart1"/>
    <dgm:cxn modelId="{00ACB1AE-6F73-4CCA-8647-BBE1ED038912}" type="presOf" srcId="{F084CF52-E27A-424B-B5CA-497F4184F8DC}" destId="{13EF90B9-F605-4899-92B2-09D08D095585}" srcOrd="1" destOrd="0" presId="urn:microsoft.com/office/officeart/2005/8/layout/orgChart1"/>
    <dgm:cxn modelId="{50C07738-A7E7-4861-96BA-BF93FA2B37D2}" type="presOf" srcId="{D3DB97F5-F92D-417B-BF56-0E798485BA24}" destId="{06509588-F067-4AEC-8A04-AB7013E36EC0}" srcOrd="0" destOrd="0" presId="urn:microsoft.com/office/officeart/2005/8/layout/orgChart1"/>
    <dgm:cxn modelId="{793B56C8-3FCC-48CF-BF1E-C8DCD8A38F5B}" type="presOf" srcId="{F3D22CB7-21DD-4824-AAD8-B5EDDCABBEB7}" destId="{97ED6964-ED15-4AF2-9B47-4BEF53358170}" srcOrd="0" destOrd="0" presId="urn:microsoft.com/office/officeart/2005/8/layout/orgChart1"/>
    <dgm:cxn modelId="{B9E91869-FB80-43A6-A064-2C36F7FF04B4}" type="presOf" srcId="{F435038B-AF73-437B-B385-AABEB56415A5}" destId="{A95440E1-34CD-4370-8FCC-8FA65F7DB09D}" srcOrd="1" destOrd="0" presId="urn:microsoft.com/office/officeart/2005/8/layout/orgChart1"/>
    <dgm:cxn modelId="{8FF3ED9E-59F8-41E8-AD60-78FF473D86DC}" srcId="{81BDA0F2-46C5-455D-BF3C-E728346D5684}" destId="{A7AE945C-F2CD-4A31-9C55-0A22294B787E}" srcOrd="1" destOrd="0" parTransId="{1E6AD495-904D-462E-9CA0-88681ECE9950}" sibTransId="{A1001BCD-21C4-458C-9DAA-E5C5DED12F21}"/>
    <dgm:cxn modelId="{95F2025B-1E84-45FE-9EEB-1C86CCCD0A59}" type="presOf" srcId="{D9E78166-70A3-4D6C-9018-EA514E7AED61}" destId="{885C4BBB-87E8-4CFE-8570-C87E54D4EB80}" srcOrd="1" destOrd="0" presId="urn:microsoft.com/office/officeart/2005/8/layout/orgChart1"/>
    <dgm:cxn modelId="{673C27C1-117C-448E-AA38-3262F1959A2C}" srcId="{993B43B8-845C-44EA-B363-E5ECE14B22E2}" destId="{D3DB97F5-F92D-417B-BF56-0E798485BA24}" srcOrd="0" destOrd="0" parTransId="{BA1F5545-0870-4058-A8FD-16495E2C465E}" sibTransId="{C2B7DCEC-E157-4555-920A-BC3A4D2FF761}"/>
    <dgm:cxn modelId="{A7E76424-F492-4BA9-B727-084F71F4FBBC}" type="presOf" srcId="{1271270B-FF21-484A-8592-37FCDE531FE9}" destId="{5AED0680-CE0B-40BA-836F-A9F041984603}" srcOrd="0" destOrd="0" presId="urn:microsoft.com/office/officeart/2005/8/layout/orgChart1"/>
    <dgm:cxn modelId="{D2CEAF04-A3A2-455D-98E3-7C5D8753591F}" type="presOf" srcId="{6C3AC594-4434-467B-BC64-D51CD7FC2CFE}" destId="{DC081A47-DA0D-4A46-9874-CA9BAABCC7B9}" srcOrd="0" destOrd="0" presId="urn:microsoft.com/office/officeart/2005/8/layout/orgChart1"/>
    <dgm:cxn modelId="{DE43EC68-09E9-485E-BC29-A0A5B0EF2AB1}" srcId="{465D1281-BDAA-416E-BC38-BF2FB12DEFD2}" destId="{D36FC5E6-A041-457D-ACF0-21799C9E5133}" srcOrd="1" destOrd="0" parTransId="{3C58B3A0-831F-4F4B-A5FC-D61203687507}" sibTransId="{EDF8FC4F-C70F-4681-8123-456878B9AEFF}"/>
    <dgm:cxn modelId="{FBB7089F-FBC9-4824-BEDB-76375164D0FC}" type="presOf" srcId="{9AC97C6F-E8AB-4708-878F-DC224FA5F949}" destId="{3B3B9568-D1F7-42BE-BCFF-0952860A109E}" srcOrd="1" destOrd="0" presId="urn:microsoft.com/office/officeart/2005/8/layout/orgChart1"/>
    <dgm:cxn modelId="{375ABCCF-BB65-40F8-9337-FB9CC6283017}" type="presOf" srcId="{E9AD5BDE-2372-4AE9-A99F-BDC475D4DC78}" destId="{84BFDAF3-3AE4-4ACA-9FF6-B1AD138AD827}" srcOrd="0" destOrd="0" presId="urn:microsoft.com/office/officeart/2005/8/layout/orgChart1"/>
    <dgm:cxn modelId="{004A6D48-D557-47E2-A0D9-01419523F365}" srcId="{34F23CCC-2266-48ED-A1D6-11588534A2A3}" destId="{9AC97C6F-E8AB-4708-878F-DC224FA5F949}" srcOrd="0" destOrd="0" parTransId="{E2373689-E588-477B-B8D9-F6617D89B7B7}" sibTransId="{804AD451-A813-4578-B344-9F7755E08504}"/>
    <dgm:cxn modelId="{FB0F6273-D6C9-418E-A37A-7073862ABE7E}" type="presOf" srcId="{9BFDA272-2D76-44C2-9C34-CDB1437EA5FD}" destId="{5E81F04E-0896-49D7-B042-24FBA716828D}" srcOrd="0" destOrd="0" presId="urn:microsoft.com/office/officeart/2005/8/layout/orgChart1"/>
    <dgm:cxn modelId="{53760713-C0D0-4D3D-9EBF-C96A781C9CD4}" srcId="{F11DE2F0-E8A2-45A3-85E7-2859D73117E4}" destId="{26533E85-4F28-429F-B00E-2EE85ADB0A5D}" srcOrd="2" destOrd="0" parTransId="{FCD935FA-C952-4EBF-849A-7A7842E8B105}" sibTransId="{D4821AF1-025F-4C15-AB95-A337AE25789C}"/>
    <dgm:cxn modelId="{57871F92-EF92-4CBB-8720-DBA22236B0F9}" srcId="{310718C6-22DA-4924-9A1C-CE45AAD9A362}" destId="{73BBCA1D-4955-4BCB-A02F-6D4FEC2D84A8}" srcOrd="1" destOrd="0" parTransId="{C3A37EB0-B26A-4E0E-8FFD-349A0E4DEA11}" sibTransId="{11327AFD-B144-47CF-BE06-57BB3876A2AD}"/>
    <dgm:cxn modelId="{EBD0AD80-0F7C-4EB5-988E-B9A5A46FF367}" type="presOf" srcId="{8027EE92-5FE9-4B5D-A679-C5FCEB9541DB}" destId="{140EDD29-35A8-40AC-9F1F-BC0E4229AA1F}" srcOrd="0" destOrd="0" presId="urn:microsoft.com/office/officeart/2005/8/layout/orgChart1"/>
    <dgm:cxn modelId="{FB3A2AC9-A67F-44C7-B549-F59DFF37F5ED}" type="presOf" srcId="{EB7BB92A-99B1-4FE0-AD8F-4C66838214D2}" destId="{13349276-D0EA-43EA-9B97-8C1C352DDE17}" srcOrd="0" destOrd="0" presId="urn:microsoft.com/office/officeart/2005/8/layout/orgChart1"/>
    <dgm:cxn modelId="{F7A85866-F982-4D2D-B7D0-7E84CED2319B}" type="presOf" srcId="{455F167D-EB50-40A6-B39C-0E4D1D781E84}" destId="{C8ABD7A9-71B2-42CF-8556-A38DAF3AAAF4}" srcOrd="0" destOrd="0" presId="urn:microsoft.com/office/officeart/2005/8/layout/orgChart1"/>
    <dgm:cxn modelId="{B855657F-6696-4233-94ED-6A600F9B630B}" type="presOf" srcId="{1A3CAF83-74EA-42ED-8B72-B1D192750B4F}" destId="{89A1477B-9C5B-4647-9441-DFE271C4EC04}" srcOrd="0" destOrd="0" presId="urn:microsoft.com/office/officeart/2005/8/layout/orgChart1"/>
    <dgm:cxn modelId="{6D8C7601-CCD3-4AB8-B270-3DE71CCCBDE0}" type="presOf" srcId="{1E6AD495-904D-462E-9CA0-88681ECE9950}" destId="{0774F8D8-593A-45AD-9BA4-8BE5C665B857}" srcOrd="0" destOrd="0" presId="urn:microsoft.com/office/officeart/2005/8/layout/orgChart1"/>
    <dgm:cxn modelId="{BA7F20D0-5F77-45A3-B4BF-946B7CF386A2}" srcId="{310718C6-22DA-4924-9A1C-CE45AAD9A362}" destId="{C8B051C2-B964-448A-AA25-A8E2986BB9DA}" srcOrd="2" destOrd="0" parTransId="{7BB701FC-2241-42A6-8809-AD4ACD74011C}" sibTransId="{D5539FA8-C40D-4253-92CC-FFE5E53C3CAC}"/>
    <dgm:cxn modelId="{8848A9AB-1EEC-4F4A-9318-27F4A0CC3D02}" srcId="{9AC97C6F-E8AB-4708-878F-DC224FA5F949}" destId="{EB7BB92A-99B1-4FE0-AD8F-4C66838214D2}" srcOrd="2" destOrd="0" parTransId="{ADD248E8-2788-4D64-A8E1-D53F7320E4C6}" sibTransId="{8C7DA39C-4894-4255-8459-ED9EC30C3E1C}"/>
    <dgm:cxn modelId="{EC1BF7B2-A6ED-41F9-95ED-9886400242EE}" srcId="{81BDA0F2-46C5-455D-BF3C-E728346D5684}" destId="{6C3AC594-4434-467B-BC64-D51CD7FC2CFE}" srcOrd="2" destOrd="0" parTransId="{3D0FEA2F-3FCB-46DA-BC1D-532C41A7864B}" sibTransId="{5624D187-67FE-48D6-8F6D-638ED52D4C66}"/>
    <dgm:cxn modelId="{52AD60EA-D328-4425-8066-76D6F861EB07}" type="presOf" srcId="{2099F9F9-6126-4AC3-B4B0-7D283A9B2948}" destId="{9F6158EA-5C5E-4E87-9534-7754AF38B005}" srcOrd="0" destOrd="0" presId="urn:microsoft.com/office/officeart/2005/8/layout/orgChart1"/>
    <dgm:cxn modelId="{48663E48-705D-40C2-96C5-DC023D53B1B8}" type="presOf" srcId="{3D0FEA2F-3FCB-46DA-BC1D-532C41A7864B}" destId="{7DED4CB3-AED6-4DA2-954E-9A20A59DA982}" srcOrd="0" destOrd="0" presId="urn:microsoft.com/office/officeart/2005/8/layout/orgChart1"/>
    <dgm:cxn modelId="{E3013925-1D8B-45DC-892C-39CEB176826D}" type="presOf" srcId="{6C3AC594-4434-467B-BC64-D51CD7FC2CFE}" destId="{E3B15B67-6B16-403B-8FD2-E7701D2E2720}" srcOrd="1" destOrd="0" presId="urn:microsoft.com/office/officeart/2005/8/layout/orgChart1"/>
    <dgm:cxn modelId="{E4940413-46AD-44D8-894A-23DC62CB69DF}" type="presOf" srcId="{10010F99-E03A-4937-AE43-24FB2C0280B8}" destId="{62FC37DD-D592-45B0-AD62-329C9BE4151D}" srcOrd="0" destOrd="0" presId="urn:microsoft.com/office/officeart/2005/8/layout/orgChart1"/>
    <dgm:cxn modelId="{73ED2EEB-5009-4FE4-81CD-0D8BF79774A6}" srcId="{1271270B-FF21-484A-8592-37FCDE531FE9}" destId="{54A58B99-FBC5-43B8-A52A-2178F3F53C4F}" srcOrd="1" destOrd="0" parTransId="{0CA7A1B1-8E0D-47EA-B2F5-E3CB4699EB12}" sibTransId="{67CE6BFB-3C7E-4B02-81C2-78807DCA3306}"/>
    <dgm:cxn modelId="{AFD9FC84-2AE8-4178-866B-390CE935FE64}" srcId="{993B43B8-845C-44EA-B363-E5ECE14B22E2}" destId="{A6C063BF-9AE6-4EC9-B1F5-EC4AC8E8A288}" srcOrd="3" destOrd="0" parTransId="{E9FB5E92-CCF3-4849-8E6E-0AA7095A28F7}" sibTransId="{60938C19-0E5C-4949-A293-9DA6AA5CC77A}"/>
    <dgm:cxn modelId="{C3117BDF-F9A3-48B4-B996-6C3064353BB9}" type="presOf" srcId="{465D1281-BDAA-416E-BC38-BF2FB12DEFD2}" destId="{74CFA4C5-9CC4-433B-A26D-566B218299D3}" srcOrd="0" destOrd="0" presId="urn:microsoft.com/office/officeart/2005/8/layout/orgChart1"/>
    <dgm:cxn modelId="{FC1A809A-FD57-4374-9A6D-BFB6A2666657}" srcId="{9415D111-26E1-4241-9B42-4D74BAFACAD4}" destId="{00BC39E1-0AB6-4FF6-99C1-A3D7DCC21182}" srcOrd="2" destOrd="0" parTransId="{A4071509-A01E-4E1E-B961-71E51593197F}" sibTransId="{04F4159D-DECC-45A8-83B3-EB2DFB17B3ED}"/>
    <dgm:cxn modelId="{EDB4A603-C6DD-48CE-96C3-FD5BE32FCE20}" type="presOf" srcId="{8CEB684D-7C5E-451D-965A-8F5957C9D83C}" destId="{EF992388-5646-4167-A79C-C1A54AB155CE}" srcOrd="0" destOrd="0" presId="urn:microsoft.com/office/officeart/2005/8/layout/orgChart1"/>
    <dgm:cxn modelId="{2E62ED90-A7C1-4A7F-AF70-CDEEDAABCE90}" type="presOf" srcId="{465D1281-BDAA-416E-BC38-BF2FB12DEFD2}" destId="{AF501F66-710C-4470-8270-341B43C21C7B}" srcOrd="1" destOrd="0" presId="urn:microsoft.com/office/officeart/2005/8/layout/orgChart1"/>
    <dgm:cxn modelId="{92100ED2-4FF4-4540-8243-37AC65232F5C}" type="presOf" srcId="{54A58B99-FBC5-43B8-A52A-2178F3F53C4F}" destId="{1A240AC1-AA4F-423F-8249-457BBB3D534D}" srcOrd="1" destOrd="0" presId="urn:microsoft.com/office/officeart/2005/8/layout/orgChart1"/>
    <dgm:cxn modelId="{04495380-14E9-4DF6-934A-4AEFA61A0CB2}" srcId="{DBE661E5-AB54-4CDF-BE6C-056AB0D889F9}" destId="{5CF98511-8A5E-485F-AF02-BFA49C79F028}" srcOrd="1" destOrd="0" parTransId="{E21893C8-3A08-498B-BDDC-68F36D934108}" sibTransId="{EAF187A2-F65C-46F5-AADD-BD115A974220}"/>
    <dgm:cxn modelId="{5D72FEA0-BD82-44B0-9501-3B7C12BB715A}" type="presOf" srcId="{9B59369B-443E-4BE9-8C5A-568C4F2BAC5F}" destId="{67E8372B-8F37-4A1E-BC5F-6351DCF6147D}" srcOrd="0" destOrd="0" presId="urn:microsoft.com/office/officeart/2005/8/layout/orgChart1"/>
    <dgm:cxn modelId="{EE401785-F0D9-481C-9912-0AAFF49ACCDF}" srcId="{EB7BB92A-99B1-4FE0-AD8F-4C66838214D2}" destId="{993B43B8-845C-44EA-B363-E5ECE14B22E2}" srcOrd="1" destOrd="0" parTransId="{DFE71EEF-DB4C-484E-A270-5885CBE512B2}" sibTransId="{022DDB3E-9470-449C-9440-4FCEB110636E}"/>
    <dgm:cxn modelId="{5FB21747-E811-4D7E-B7D0-A8B1BED4131B}" type="presOf" srcId="{E443BF4B-AB62-4250-8D7C-CF4267503051}" destId="{9927F490-26C2-451A-91BA-A3BE25AC1D0A}" srcOrd="0" destOrd="0" presId="urn:microsoft.com/office/officeart/2005/8/layout/orgChart1"/>
    <dgm:cxn modelId="{4F177F17-7082-48A3-9333-172D099D177F}" type="presOf" srcId="{DBE661E5-AB54-4CDF-BE6C-056AB0D889F9}" destId="{FFFFA50D-A00A-41BA-9E16-5C0C46210716}" srcOrd="0" destOrd="0" presId="urn:microsoft.com/office/officeart/2005/8/layout/orgChart1"/>
    <dgm:cxn modelId="{90B357FA-D3E5-4A36-B68A-91AC8B520E39}" type="presOf" srcId="{A6C063BF-9AE6-4EC9-B1F5-EC4AC8E8A288}" destId="{ADCF8F66-BD67-4F89-8E9A-6E64EE0639B7}" srcOrd="0" destOrd="0" presId="urn:microsoft.com/office/officeart/2005/8/layout/orgChart1"/>
    <dgm:cxn modelId="{732E879F-63E2-4441-BA87-9E21E306C9B2}" type="presOf" srcId="{867B9B8A-4588-4AB0-AAB3-F137B7F880A5}" destId="{25AE540C-81C7-4B2D-BE83-7507CDF9F458}" srcOrd="0" destOrd="0" presId="urn:microsoft.com/office/officeart/2005/8/layout/orgChart1"/>
    <dgm:cxn modelId="{035CD0E7-DAB7-4E2F-A3CB-FADC8F36A9A4}" type="presOf" srcId="{867B9B8A-4588-4AB0-AAB3-F137B7F880A5}" destId="{397DDD22-094F-427E-995E-9AEA38DA9E03}" srcOrd="1" destOrd="0" presId="urn:microsoft.com/office/officeart/2005/8/layout/orgChart1"/>
    <dgm:cxn modelId="{6C4D53B8-51C1-4BFD-856E-E3C78F57C68C}" srcId="{310718C6-22DA-4924-9A1C-CE45AAD9A362}" destId="{DD4AD565-B75B-4399-945D-E17F77812BD3}" srcOrd="0" destOrd="0" parTransId="{2D6C73C0-BA8A-4E91-AC31-EC79D9B62C6C}" sibTransId="{29D80993-69C1-4D43-BBDC-EA533C2BE90B}"/>
    <dgm:cxn modelId="{D7A805FE-B79A-47ED-A227-840D3E5BCF1B}" type="presOf" srcId="{54A58B99-FBC5-43B8-A52A-2178F3F53C4F}" destId="{FF90C850-89AB-4532-BAF2-94CBEC55AA77}" srcOrd="0" destOrd="0" presId="urn:microsoft.com/office/officeart/2005/8/layout/orgChart1"/>
    <dgm:cxn modelId="{6E3A73D1-38A4-45FC-BAE9-FEDC5FB18490}" srcId="{86B3D2C4-766F-4B1C-BCDD-B9010E6B6E41}" destId="{310718C6-22DA-4924-9A1C-CE45AAD9A362}" srcOrd="1" destOrd="0" parTransId="{D4814C93-2F22-4627-B021-988AD171B8A4}" sibTransId="{1DDB9F07-2E82-4DA6-9477-CDAF89928075}"/>
    <dgm:cxn modelId="{A652033D-17E8-45B8-8D8B-EC11950D5721}" type="presOf" srcId="{1F707023-7584-4C76-A0BA-576E7212FDDD}" destId="{7B2770D9-4D78-40B9-AB8E-CF18384F4B42}" srcOrd="1" destOrd="0" presId="urn:microsoft.com/office/officeart/2005/8/layout/orgChart1"/>
    <dgm:cxn modelId="{93D35AD8-AA8E-4EFA-B854-06BD819C17D8}" srcId="{993B43B8-845C-44EA-B363-E5ECE14B22E2}" destId="{DB1E69FE-C0A7-4F92-8DF0-B7B075BF1DCF}" srcOrd="1" destOrd="0" parTransId="{E443BF4B-AB62-4250-8D7C-CF4267503051}" sibTransId="{0B7DB914-DBAC-4B85-A59A-E5D5B198DDAE}"/>
    <dgm:cxn modelId="{05841EE5-EC8C-44A9-A4F2-8E6257113174}" type="presOf" srcId="{26439058-808B-4794-A4BE-94A72D1114CE}" destId="{B32C40AB-60D4-4DD9-9B3A-FFEA65F085AE}" srcOrd="0" destOrd="0" presId="urn:microsoft.com/office/officeart/2005/8/layout/orgChart1"/>
    <dgm:cxn modelId="{E8850BB5-B260-43C7-AEE2-2F07FB36E7B3}" type="presOf" srcId="{D36FC5E6-A041-457D-ACF0-21799C9E5133}" destId="{E910744C-AD01-4A03-9636-DC769DB2915F}" srcOrd="0" destOrd="0" presId="urn:microsoft.com/office/officeart/2005/8/layout/orgChart1"/>
    <dgm:cxn modelId="{954E7D46-CF53-49F3-AB77-FE076A81F811}" srcId="{1271270B-FF21-484A-8592-37FCDE531FE9}" destId="{81BDA0F2-46C5-455D-BF3C-E728346D5684}" srcOrd="3" destOrd="0" parTransId="{3C2BAF39-A933-4E9F-AFED-E55C18B7C171}" sibTransId="{DD85DFC0-E638-4060-850E-23B03E32A419}"/>
    <dgm:cxn modelId="{92207808-7DED-4ADF-A327-A27BB5562A35}" type="presOf" srcId="{993B43B8-845C-44EA-B363-E5ECE14B22E2}" destId="{BD73305B-00E9-403E-A1B9-7D4CB2C12597}" srcOrd="1" destOrd="0" presId="urn:microsoft.com/office/officeart/2005/8/layout/orgChart1"/>
    <dgm:cxn modelId="{12A08B61-3C5C-43C1-98F6-2B2E115C25CA}" type="presOf" srcId="{DBE661E5-AB54-4CDF-BE6C-056AB0D889F9}" destId="{E50D4BC0-82E5-4DFC-8730-5BD214449197}" srcOrd="1" destOrd="0" presId="urn:microsoft.com/office/officeart/2005/8/layout/orgChart1"/>
    <dgm:cxn modelId="{382B4387-0894-4195-B331-5CD7C47727F1}" srcId="{9415D111-26E1-4241-9B42-4D74BAFACAD4}" destId="{29B2C1AE-06D5-409C-996E-6F7371367789}" srcOrd="1" destOrd="0" parTransId="{8CEB684D-7C5E-451D-965A-8F5957C9D83C}" sibTransId="{D5761510-F926-4F6D-B760-A7B3D9EE3A16}"/>
    <dgm:cxn modelId="{2958C0DD-6BA8-4EA4-9901-335FC386CF59}" type="presOf" srcId="{29B2C1AE-06D5-409C-996E-6F7371367789}" destId="{FE7CE5A7-6A93-44BB-851E-64BD81CD51DB}" srcOrd="1" destOrd="0" presId="urn:microsoft.com/office/officeart/2005/8/layout/orgChart1"/>
    <dgm:cxn modelId="{234BE8C7-42E6-4CA7-98DE-0E97124D91F3}" srcId="{86B3D2C4-766F-4B1C-BCDD-B9010E6B6E41}" destId="{9BFDA272-2D76-44C2-9C34-CDB1437EA5FD}" srcOrd="2" destOrd="0" parTransId="{EAF520FE-8267-4D06-8F5E-B4330D1EC9CE}" sibTransId="{D60959BB-9B95-48FB-BFDF-D021293F8C86}"/>
    <dgm:cxn modelId="{9EBCA6E0-ADF4-46E7-8C15-10C2FE7DCA2C}" type="presOf" srcId="{26533E85-4F28-429F-B00E-2EE85ADB0A5D}" destId="{D12BAFAC-97D0-49AC-BE77-A88EFD26EEFA}" srcOrd="0" destOrd="0" presId="urn:microsoft.com/office/officeart/2005/8/layout/orgChart1"/>
    <dgm:cxn modelId="{A6C7F8C6-D2D4-413D-ABDB-59BE9A8B18BA}" srcId="{54A58B99-FBC5-43B8-A52A-2178F3F53C4F}" destId="{328DE185-9765-4248-A623-C5CD477A1537}" srcOrd="1" destOrd="0" parTransId="{17F29E00-D08F-4D9D-86B9-EFA75BC4699B}" sibTransId="{2E1DD33D-F508-4956-A1E3-72BF62352417}"/>
    <dgm:cxn modelId="{ED0315C8-FB12-4462-801D-397695FCAB85}" type="presOf" srcId="{2D0FB6C7-6C49-4104-B81E-832347A1BEEE}" destId="{54C11370-E24B-446F-B0A4-85A8E90061BC}" srcOrd="0" destOrd="0" presId="urn:microsoft.com/office/officeart/2005/8/layout/orgChart1"/>
    <dgm:cxn modelId="{A70DE671-90EE-4804-8817-54E6717584FF}" type="presOf" srcId="{00BC39E1-0AB6-4FF6-99C1-A3D7DCC21182}" destId="{7A782A5F-7EC1-44D3-8ED9-7754B0CB7C0E}" srcOrd="0" destOrd="0" presId="urn:microsoft.com/office/officeart/2005/8/layout/orgChart1"/>
    <dgm:cxn modelId="{C6C7E881-9398-4662-8A26-18785C7F5A60}" type="presOf" srcId="{DB1E69FE-C0A7-4F92-8DF0-B7B075BF1DCF}" destId="{CB064649-88D5-4720-A0B9-B36EBE3C269A}" srcOrd="1" destOrd="0" presId="urn:microsoft.com/office/officeart/2005/8/layout/orgChart1"/>
    <dgm:cxn modelId="{DA28ED87-3E50-4415-BAB5-74268B1B39E6}" type="presOf" srcId="{9ACCBD17-B2BE-42AF-8E63-A5AB253B29A7}" destId="{72092FEA-97FD-427E-A40E-722E12C451B4}" srcOrd="0" destOrd="0" presId="urn:microsoft.com/office/officeart/2005/8/layout/orgChart1"/>
    <dgm:cxn modelId="{03D303FB-49B0-4558-A72E-E10024DA0A68}" type="presOf" srcId="{F11DE2F0-E8A2-45A3-85E7-2859D73117E4}" destId="{A4910A5F-7CED-4C01-AAC3-A686A761F0E3}" srcOrd="0" destOrd="0" presId="urn:microsoft.com/office/officeart/2005/8/layout/orgChart1"/>
    <dgm:cxn modelId="{328070E7-1A32-4523-8221-8D12D8ED4951}" type="presOf" srcId="{8027EE92-5FE9-4B5D-A679-C5FCEB9541DB}" destId="{52D73F8F-3FAA-4B31-91EC-1CC139808270}" srcOrd="1" destOrd="0" presId="urn:microsoft.com/office/officeart/2005/8/layout/orgChart1"/>
    <dgm:cxn modelId="{D9731BEC-D426-47B4-A334-3A6C1BF044D6}" type="presOf" srcId="{993B43B8-845C-44EA-B363-E5ECE14B22E2}" destId="{2F1E539B-F041-404C-A564-08A973FFA3B7}" srcOrd="0" destOrd="0" presId="urn:microsoft.com/office/officeart/2005/8/layout/orgChart1"/>
    <dgm:cxn modelId="{F1FBE245-08A9-416F-B2C1-C68FE1C9ECC3}" type="presOf" srcId="{F084CF52-E27A-424B-B5CA-497F4184F8DC}" destId="{610B81E9-C498-4B46-A300-32127E57B54C}" srcOrd="0" destOrd="0" presId="urn:microsoft.com/office/officeart/2005/8/layout/orgChart1"/>
    <dgm:cxn modelId="{16362E56-F64A-4076-8CF1-3EE060C487EB}" type="presOf" srcId="{D36FC5E6-A041-457D-ACF0-21799C9E5133}" destId="{FBBA92DE-DE86-4886-84C1-92D1D07C872A}" srcOrd="1" destOrd="0" presId="urn:microsoft.com/office/officeart/2005/8/layout/orgChart1"/>
    <dgm:cxn modelId="{4D4B611F-65D6-46B2-B77A-9B1FCE663201}" srcId="{54A58B99-FBC5-43B8-A52A-2178F3F53C4F}" destId="{9B59369B-443E-4BE9-8C5A-568C4F2BAC5F}" srcOrd="0" destOrd="0" parTransId="{D9FCA721-BE88-42DB-80AC-5AF5514CB56F}" sibTransId="{FA6418BB-EEA8-4E61-B418-0B0D7F2F6FDA}"/>
    <dgm:cxn modelId="{8653811B-7A06-48A1-96F4-B79D773C7026}" type="presOf" srcId="{C3C9B471-ED8B-491A-A784-A10C02FA28CA}" destId="{38667FC2-E3DB-480A-A1C8-1507D62A6616}" srcOrd="0" destOrd="0" presId="urn:microsoft.com/office/officeart/2005/8/layout/orgChart1"/>
    <dgm:cxn modelId="{A147FF84-6F64-4631-932A-A343CCEC054C}" type="presOf" srcId="{74C82FA6-5318-4AAF-BEBE-AE595A3F63B5}" destId="{87CA38EA-3A1C-495D-B32A-0C51F72F9533}" srcOrd="0" destOrd="0" presId="urn:microsoft.com/office/officeart/2005/8/layout/orgChart1"/>
    <dgm:cxn modelId="{33FEA9AE-D64E-473F-90DC-6A03D404AFF6}" type="presOf" srcId="{ADD248E8-2788-4D64-A8E1-D53F7320E4C6}" destId="{D399DE68-A711-48A1-8A88-362CB1E02A31}" srcOrd="0" destOrd="0" presId="urn:microsoft.com/office/officeart/2005/8/layout/orgChart1"/>
    <dgm:cxn modelId="{FFDE5BEA-31A0-4276-A977-1FDE7E71FA23}" type="presParOf" srcId="{A24466D6-0D83-47E2-A4FF-F1AD5CB6241A}" destId="{9E056367-9994-4DF6-9740-C66AA3BB8D9E}" srcOrd="0" destOrd="0" presId="urn:microsoft.com/office/officeart/2005/8/layout/orgChart1"/>
    <dgm:cxn modelId="{B8F618F1-324A-48D2-917B-B090C0F6FA74}" type="presParOf" srcId="{9E056367-9994-4DF6-9740-C66AA3BB8D9E}" destId="{DBA16D55-6249-42CC-9352-2F43341E4116}" srcOrd="0" destOrd="0" presId="urn:microsoft.com/office/officeart/2005/8/layout/orgChart1"/>
    <dgm:cxn modelId="{AEBC5E01-BE0A-4863-AB30-97ADDDA1611C}" type="presParOf" srcId="{DBA16D55-6249-42CC-9352-2F43341E4116}" destId="{319EF508-D945-4177-918D-661E2FC1CD34}" srcOrd="0" destOrd="0" presId="urn:microsoft.com/office/officeart/2005/8/layout/orgChart1"/>
    <dgm:cxn modelId="{3404A728-F761-47A8-A935-1B5D66C7B728}" type="presParOf" srcId="{DBA16D55-6249-42CC-9352-2F43341E4116}" destId="{3B3B9568-D1F7-42BE-BCFF-0952860A109E}" srcOrd="1" destOrd="0" presId="urn:microsoft.com/office/officeart/2005/8/layout/orgChart1"/>
    <dgm:cxn modelId="{B9838447-8CED-4AA2-AEFD-B19AA494F140}" type="presParOf" srcId="{9E056367-9994-4DF6-9740-C66AA3BB8D9E}" destId="{8B407056-A5E2-4D61-B232-B6F25B655809}" srcOrd="1" destOrd="0" presId="urn:microsoft.com/office/officeart/2005/8/layout/orgChart1"/>
    <dgm:cxn modelId="{41092D1E-0BC0-499E-9A2D-DBEFA4521219}" type="presParOf" srcId="{8B407056-A5E2-4D61-B232-B6F25B655809}" destId="{C8ABD7A9-71B2-42CF-8556-A38DAF3AAAF4}" srcOrd="0" destOrd="0" presId="urn:microsoft.com/office/officeart/2005/8/layout/orgChart1"/>
    <dgm:cxn modelId="{8D6A26A1-ADC8-43DD-8A86-5033797D4344}" type="presParOf" srcId="{8B407056-A5E2-4D61-B232-B6F25B655809}" destId="{D6A359BB-ABD4-49C5-B4D4-02935E146029}" srcOrd="1" destOrd="0" presId="urn:microsoft.com/office/officeart/2005/8/layout/orgChart1"/>
    <dgm:cxn modelId="{3E9B0359-882D-43C6-BB4C-AC40C38A0015}" type="presParOf" srcId="{D6A359BB-ABD4-49C5-B4D4-02935E146029}" destId="{1A799C31-2E48-4FD1-B83E-383CFBD0A193}" srcOrd="0" destOrd="0" presId="urn:microsoft.com/office/officeart/2005/8/layout/orgChart1"/>
    <dgm:cxn modelId="{3246CE4C-FC06-451A-8D73-2AC0443449A0}" type="presParOf" srcId="{1A799C31-2E48-4FD1-B83E-383CFBD0A193}" destId="{AC436707-B76C-4033-8173-0BAA9E9C4920}" srcOrd="0" destOrd="0" presId="urn:microsoft.com/office/officeart/2005/8/layout/orgChart1"/>
    <dgm:cxn modelId="{F0FF9C24-6A50-4D1D-B152-29E5CD3266F0}" type="presParOf" srcId="{1A799C31-2E48-4FD1-B83E-383CFBD0A193}" destId="{650A16EB-2D27-4578-8969-3B6351F9B2D9}" srcOrd="1" destOrd="0" presId="urn:microsoft.com/office/officeart/2005/8/layout/orgChart1"/>
    <dgm:cxn modelId="{CAE46CC3-5F44-4715-A4E3-EC81E378B2E8}" type="presParOf" srcId="{D6A359BB-ABD4-49C5-B4D4-02935E146029}" destId="{1C1D967E-DD47-446A-A168-36BC3C61154F}" srcOrd="1" destOrd="0" presId="urn:microsoft.com/office/officeart/2005/8/layout/orgChart1"/>
    <dgm:cxn modelId="{43B89750-3BB7-403D-A4DD-DF943BDB4551}" type="presParOf" srcId="{1C1D967E-DD47-446A-A168-36BC3C61154F}" destId="{B17EA934-E472-4B41-BDFB-3D708ED1051F}" srcOrd="0" destOrd="0" presId="urn:microsoft.com/office/officeart/2005/8/layout/orgChart1"/>
    <dgm:cxn modelId="{D46D17C1-CA61-4D54-82B8-E5FAC54F31A4}" type="presParOf" srcId="{1C1D967E-DD47-446A-A168-36BC3C61154F}" destId="{311BBA05-11DF-438B-ACD9-5E3FB000ECA2}" srcOrd="1" destOrd="0" presId="urn:microsoft.com/office/officeart/2005/8/layout/orgChart1"/>
    <dgm:cxn modelId="{BA8A5F46-7D67-4205-A513-8E93D1EF9FB4}" type="presParOf" srcId="{311BBA05-11DF-438B-ACD9-5E3FB000ECA2}" destId="{52736EB4-644E-405A-8BD6-ECD5F0F5AB6F}" srcOrd="0" destOrd="0" presId="urn:microsoft.com/office/officeart/2005/8/layout/orgChart1"/>
    <dgm:cxn modelId="{14B2EED4-EEF5-4E78-8F63-836FB1D63FB4}" type="presParOf" srcId="{52736EB4-644E-405A-8BD6-ECD5F0F5AB6F}" destId="{A4910A5F-7CED-4C01-AAC3-A686A761F0E3}" srcOrd="0" destOrd="0" presId="urn:microsoft.com/office/officeart/2005/8/layout/orgChart1"/>
    <dgm:cxn modelId="{5C99C2B2-F75E-48BD-BE77-66D0AFF11762}" type="presParOf" srcId="{52736EB4-644E-405A-8BD6-ECD5F0F5AB6F}" destId="{E08DA342-5B14-412B-B09D-D7A4815ACAF4}" srcOrd="1" destOrd="0" presId="urn:microsoft.com/office/officeart/2005/8/layout/orgChart1"/>
    <dgm:cxn modelId="{FAF853CB-DFD6-4F13-8601-A5A992812A24}" type="presParOf" srcId="{311BBA05-11DF-438B-ACD9-5E3FB000ECA2}" destId="{FAEBD68C-004C-40AE-A1C8-0E94B2D0102B}" srcOrd="1" destOrd="0" presId="urn:microsoft.com/office/officeart/2005/8/layout/orgChart1"/>
    <dgm:cxn modelId="{07944E9E-0296-4107-9EE6-BB31FC6A8EAF}" type="presParOf" srcId="{FAEBD68C-004C-40AE-A1C8-0E94B2D0102B}" destId="{CF2E9676-9077-4AB7-8523-8B07E2697E83}" srcOrd="0" destOrd="0" presId="urn:microsoft.com/office/officeart/2005/8/layout/orgChart1"/>
    <dgm:cxn modelId="{B9ADD008-13EE-4330-A974-EEDCF50C6A40}" type="presParOf" srcId="{FAEBD68C-004C-40AE-A1C8-0E94B2D0102B}" destId="{6FCEE1C4-C42A-4AE2-B237-2EB31B937AA0}" srcOrd="1" destOrd="0" presId="urn:microsoft.com/office/officeart/2005/8/layout/orgChart1"/>
    <dgm:cxn modelId="{EBA2B871-2D8D-4F03-8C94-6C83E1283130}" type="presParOf" srcId="{6FCEE1C4-C42A-4AE2-B237-2EB31B937AA0}" destId="{E8E4CA44-110C-4F71-B4F5-5AE925133FBB}" srcOrd="0" destOrd="0" presId="urn:microsoft.com/office/officeart/2005/8/layout/orgChart1"/>
    <dgm:cxn modelId="{7855D456-2BCF-4331-8F20-DDB45A1E2905}" type="presParOf" srcId="{E8E4CA44-110C-4F71-B4F5-5AE925133FBB}" destId="{140EDD29-35A8-40AC-9F1F-BC0E4229AA1F}" srcOrd="0" destOrd="0" presId="urn:microsoft.com/office/officeart/2005/8/layout/orgChart1"/>
    <dgm:cxn modelId="{76E3F6E0-38A0-4175-B61D-420D8374026E}" type="presParOf" srcId="{E8E4CA44-110C-4F71-B4F5-5AE925133FBB}" destId="{52D73F8F-3FAA-4B31-91EC-1CC139808270}" srcOrd="1" destOrd="0" presId="urn:microsoft.com/office/officeart/2005/8/layout/orgChart1"/>
    <dgm:cxn modelId="{3CA89819-2988-457A-A808-73E88D767051}" type="presParOf" srcId="{6FCEE1C4-C42A-4AE2-B237-2EB31B937AA0}" destId="{7B7F62A8-E751-43D5-B19B-FD1778200B96}" srcOrd="1" destOrd="0" presId="urn:microsoft.com/office/officeart/2005/8/layout/orgChart1"/>
    <dgm:cxn modelId="{F93AE98A-AAD5-46A8-8341-F98EEFCCB06C}" type="presParOf" srcId="{6FCEE1C4-C42A-4AE2-B237-2EB31B937AA0}" destId="{1370862C-DE8A-4D01-9446-EE74FC296E0F}" srcOrd="2" destOrd="0" presId="urn:microsoft.com/office/officeart/2005/8/layout/orgChart1"/>
    <dgm:cxn modelId="{9247E651-0767-4F70-A4D4-EE1D32B6A949}" type="presParOf" srcId="{FAEBD68C-004C-40AE-A1C8-0E94B2D0102B}" destId="{B32C40AB-60D4-4DD9-9B3A-FFEA65F085AE}" srcOrd="2" destOrd="0" presId="urn:microsoft.com/office/officeart/2005/8/layout/orgChart1"/>
    <dgm:cxn modelId="{824D6DA8-683A-4183-927B-43D023C9E048}" type="presParOf" srcId="{FAEBD68C-004C-40AE-A1C8-0E94B2D0102B}" destId="{B9EAE933-3B0F-4243-B69B-BE14861169C2}" srcOrd="3" destOrd="0" presId="urn:microsoft.com/office/officeart/2005/8/layout/orgChart1"/>
    <dgm:cxn modelId="{DE8BEFF7-5886-401B-9A5B-EF37B9E5F7FD}" type="presParOf" srcId="{B9EAE933-3B0F-4243-B69B-BE14861169C2}" destId="{058B5B34-57F8-4999-8C34-A15C4ACAC6B3}" srcOrd="0" destOrd="0" presId="urn:microsoft.com/office/officeart/2005/8/layout/orgChart1"/>
    <dgm:cxn modelId="{55D28E7C-9DE7-437A-BD3D-56D38379C972}" type="presParOf" srcId="{058B5B34-57F8-4999-8C34-A15C4ACAC6B3}" destId="{C4975548-6203-4E7C-AC70-B246DC45A60F}" srcOrd="0" destOrd="0" presId="urn:microsoft.com/office/officeart/2005/8/layout/orgChart1"/>
    <dgm:cxn modelId="{D8255E96-12E4-4BFA-97BE-B8C9FBEB9572}" type="presParOf" srcId="{058B5B34-57F8-4999-8C34-A15C4ACAC6B3}" destId="{794B87FA-72AC-4FE5-B186-42A56FED9303}" srcOrd="1" destOrd="0" presId="urn:microsoft.com/office/officeart/2005/8/layout/orgChart1"/>
    <dgm:cxn modelId="{C25FA6D2-000A-4E1C-996C-E18FD51B4DE1}" type="presParOf" srcId="{B9EAE933-3B0F-4243-B69B-BE14861169C2}" destId="{DBB07177-BA64-4BA6-93D0-829E59B4E241}" srcOrd="1" destOrd="0" presId="urn:microsoft.com/office/officeart/2005/8/layout/orgChart1"/>
    <dgm:cxn modelId="{28136A58-CC69-4468-9656-1C3CC2714566}" type="presParOf" srcId="{B9EAE933-3B0F-4243-B69B-BE14861169C2}" destId="{4C127412-EA4F-45B3-86C3-A9CE9F7EA4F0}" srcOrd="2" destOrd="0" presId="urn:microsoft.com/office/officeart/2005/8/layout/orgChart1"/>
    <dgm:cxn modelId="{29D7CFC4-F2BC-4FE9-B718-084B4CDEB066}" type="presParOf" srcId="{FAEBD68C-004C-40AE-A1C8-0E94B2D0102B}" destId="{116EF035-40D3-43A3-9882-815FB9465EF4}" srcOrd="4" destOrd="0" presId="urn:microsoft.com/office/officeart/2005/8/layout/orgChart1"/>
    <dgm:cxn modelId="{AF6889CF-DA43-40F1-A2EE-5C869C80B12E}" type="presParOf" srcId="{FAEBD68C-004C-40AE-A1C8-0E94B2D0102B}" destId="{421C04BF-09F6-47EC-A891-A750D61A71F8}" srcOrd="5" destOrd="0" presId="urn:microsoft.com/office/officeart/2005/8/layout/orgChart1"/>
    <dgm:cxn modelId="{D6AF452B-0CE1-4C68-8748-12939E371119}" type="presParOf" srcId="{421C04BF-09F6-47EC-A891-A750D61A71F8}" destId="{B536EB0A-57B1-4DBB-BCC4-5DF2466B4FF9}" srcOrd="0" destOrd="0" presId="urn:microsoft.com/office/officeart/2005/8/layout/orgChart1"/>
    <dgm:cxn modelId="{2DDF52B1-EC7C-4571-B92E-4F710AC56E15}" type="presParOf" srcId="{B536EB0A-57B1-4DBB-BCC4-5DF2466B4FF9}" destId="{D12BAFAC-97D0-49AC-BE77-A88EFD26EEFA}" srcOrd="0" destOrd="0" presId="urn:microsoft.com/office/officeart/2005/8/layout/orgChart1"/>
    <dgm:cxn modelId="{4C484F1D-F25C-498D-A21B-FF5E4930A8EC}" type="presParOf" srcId="{B536EB0A-57B1-4DBB-BCC4-5DF2466B4FF9}" destId="{D979F16A-2D5E-444C-AD5D-0DD810C46908}" srcOrd="1" destOrd="0" presId="urn:microsoft.com/office/officeart/2005/8/layout/orgChart1"/>
    <dgm:cxn modelId="{A355D686-F94A-4D93-AFBC-852DB42E8049}" type="presParOf" srcId="{421C04BF-09F6-47EC-A891-A750D61A71F8}" destId="{B53B9682-8020-4B83-99CF-CD2FBA3DBE29}" srcOrd="1" destOrd="0" presId="urn:microsoft.com/office/officeart/2005/8/layout/orgChart1"/>
    <dgm:cxn modelId="{B17CC200-8D30-4265-AE57-8508FDDCFBF0}" type="presParOf" srcId="{421C04BF-09F6-47EC-A891-A750D61A71F8}" destId="{EE4B8E35-CC35-44DE-8901-E205833B2A5D}" srcOrd="2" destOrd="0" presId="urn:microsoft.com/office/officeart/2005/8/layout/orgChart1"/>
    <dgm:cxn modelId="{E42E4BAA-3BEE-413E-8443-0FAAE1C29601}" type="presParOf" srcId="{311BBA05-11DF-438B-ACD9-5E3FB000ECA2}" destId="{9C30ADF2-AACF-4DD0-8349-EEA95BC4BFCD}" srcOrd="2" destOrd="0" presId="urn:microsoft.com/office/officeart/2005/8/layout/orgChart1"/>
    <dgm:cxn modelId="{F9B218F5-BD44-4FB1-B3DB-2BBF97029A42}" type="presParOf" srcId="{1C1D967E-DD47-446A-A168-36BC3C61154F}" destId="{944A0F07-3683-4598-AC0B-2EC21F6334EA}" srcOrd="2" destOrd="0" presId="urn:microsoft.com/office/officeart/2005/8/layout/orgChart1"/>
    <dgm:cxn modelId="{C8925E07-70DB-4AE9-B437-5FEAC2F4D6E8}" type="presParOf" srcId="{1C1D967E-DD47-446A-A168-36BC3C61154F}" destId="{079214F9-040F-43C3-B535-35AA4CB7E900}" srcOrd="3" destOrd="0" presId="urn:microsoft.com/office/officeart/2005/8/layout/orgChart1"/>
    <dgm:cxn modelId="{68E36C69-F304-4CCB-8BD8-C06EA0DB1A23}" type="presParOf" srcId="{079214F9-040F-43C3-B535-35AA4CB7E900}" destId="{A55B02E4-8474-4A20-B767-6FD4E7EFB90B}" srcOrd="0" destOrd="0" presId="urn:microsoft.com/office/officeart/2005/8/layout/orgChart1"/>
    <dgm:cxn modelId="{3761774F-DC38-41A2-8B9A-B2A3FC0A7B95}" type="presParOf" srcId="{A55B02E4-8474-4A20-B767-6FD4E7EFB90B}" destId="{6C27AA73-27E4-4CC2-A720-0DB81C7DECBD}" srcOrd="0" destOrd="0" presId="urn:microsoft.com/office/officeart/2005/8/layout/orgChart1"/>
    <dgm:cxn modelId="{B4060DDE-2022-4989-8137-2E97B8AAAEC3}" type="presParOf" srcId="{A55B02E4-8474-4A20-B767-6FD4E7EFB90B}" destId="{884DAE59-16D1-452F-B383-F7D6854363EC}" srcOrd="1" destOrd="0" presId="urn:microsoft.com/office/officeart/2005/8/layout/orgChart1"/>
    <dgm:cxn modelId="{6305B3BF-87F4-43F7-8E1D-C465B4E9AAA5}" type="presParOf" srcId="{079214F9-040F-43C3-B535-35AA4CB7E900}" destId="{38FC1A67-21DF-48EA-875C-BE7655F535F0}" srcOrd="1" destOrd="0" presId="urn:microsoft.com/office/officeart/2005/8/layout/orgChart1"/>
    <dgm:cxn modelId="{056073F8-DB30-4EE1-8DFF-31829F3E8762}" type="presParOf" srcId="{38FC1A67-21DF-48EA-875C-BE7655F535F0}" destId="{34A919AA-B9AE-49F0-BFAB-0E7A4FA43CE2}" srcOrd="0" destOrd="0" presId="urn:microsoft.com/office/officeart/2005/8/layout/orgChart1"/>
    <dgm:cxn modelId="{57A70A08-76D4-4F47-91E2-A4BB75D14666}" type="presParOf" srcId="{38FC1A67-21DF-48EA-875C-BE7655F535F0}" destId="{D7F5FC42-3EFC-4C0F-A61B-24B5A8E658FC}" srcOrd="1" destOrd="0" presId="urn:microsoft.com/office/officeart/2005/8/layout/orgChart1"/>
    <dgm:cxn modelId="{342F2975-7E5D-4299-A9B7-BD8B7F8AA596}" type="presParOf" srcId="{D7F5FC42-3EFC-4C0F-A61B-24B5A8E658FC}" destId="{328FC95E-8C8C-4440-9283-F644B72754CA}" srcOrd="0" destOrd="0" presId="urn:microsoft.com/office/officeart/2005/8/layout/orgChart1"/>
    <dgm:cxn modelId="{1B08F4AB-28D9-4585-A676-B4A317436C74}" type="presParOf" srcId="{328FC95E-8C8C-4440-9283-F644B72754CA}" destId="{A32FAF79-B345-4C91-973A-52A9AF92AA7A}" srcOrd="0" destOrd="0" presId="urn:microsoft.com/office/officeart/2005/8/layout/orgChart1"/>
    <dgm:cxn modelId="{2427E516-7967-4771-A847-59D8FA2A3990}" type="presParOf" srcId="{328FC95E-8C8C-4440-9283-F644B72754CA}" destId="{C78EDC67-E5D4-47F9-AC3C-F1B22AE3DFC1}" srcOrd="1" destOrd="0" presId="urn:microsoft.com/office/officeart/2005/8/layout/orgChart1"/>
    <dgm:cxn modelId="{FED4A798-5E08-4A18-A067-2CD5BB4D10A9}" type="presParOf" srcId="{D7F5FC42-3EFC-4C0F-A61B-24B5A8E658FC}" destId="{0B40DF3A-ABB0-4498-B568-C898DF399BB1}" srcOrd="1" destOrd="0" presId="urn:microsoft.com/office/officeart/2005/8/layout/orgChart1"/>
    <dgm:cxn modelId="{CA750C85-3259-446C-8816-34322C907B11}" type="presParOf" srcId="{D7F5FC42-3EFC-4C0F-A61B-24B5A8E658FC}" destId="{21673510-BA94-4E10-A9BA-432E16287DE9}" srcOrd="2" destOrd="0" presId="urn:microsoft.com/office/officeart/2005/8/layout/orgChart1"/>
    <dgm:cxn modelId="{834780D4-BFF9-4FF7-A6A6-B3488E335F6D}" type="presParOf" srcId="{38FC1A67-21DF-48EA-875C-BE7655F535F0}" destId="{0F0026DC-9307-4DA0-885C-E369C0EA4EAF}" srcOrd="2" destOrd="0" presId="urn:microsoft.com/office/officeart/2005/8/layout/orgChart1"/>
    <dgm:cxn modelId="{E9C05167-977A-4285-B98B-2BE302670916}" type="presParOf" srcId="{38FC1A67-21DF-48EA-875C-BE7655F535F0}" destId="{0CF97140-3C30-42F9-BB8E-7FE4F6164013}" srcOrd="3" destOrd="0" presId="urn:microsoft.com/office/officeart/2005/8/layout/orgChart1"/>
    <dgm:cxn modelId="{3315D8EF-5634-4737-B68B-9F50857B5FEE}" type="presParOf" srcId="{0CF97140-3C30-42F9-BB8E-7FE4F6164013}" destId="{8D2296E1-DA34-4430-B760-9BF45FFA70BE}" srcOrd="0" destOrd="0" presId="urn:microsoft.com/office/officeart/2005/8/layout/orgChart1"/>
    <dgm:cxn modelId="{C33F2EF0-7A49-44A8-ADC0-BE048AD32D08}" type="presParOf" srcId="{8D2296E1-DA34-4430-B760-9BF45FFA70BE}" destId="{DFDCF0FD-0456-49AD-A526-317375046B0B}" srcOrd="0" destOrd="0" presId="urn:microsoft.com/office/officeart/2005/8/layout/orgChart1"/>
    <dgm:cxn modelId="{749FB283-F683-402F-84B4-33210C7DE9AA}" type="presParOf" srcId="{8D2296E1-DA34-4430-B760-9BF45FFA70BE}" destId="{3F6AE9CB-CBF8-4A98-994D-A3AA7094436F}" srcOrd="1" destOrd="0" presId="urn:microsoft.com/office/officeart/2005/8/layout/orgChart1"/>
    <dgm:cxn modelId="{E7964A8C-A7B9-48AD-AD7F-B5E9C88E9682}" type="presParOf" srcId="{0CF97140-3C30-42F9-BB8E-7FE4F6164013}" destId="{CBA6BF63-DCEC-4EAF-A04C-7EE1B65B9C14}" srcOrd="1" destOrd="0" presId="urn:microsoft.com/office/officeart/2005/8/layout/orgChart1"/>
    <dgm:cxn modelId="{D90307DC-E773-4B80-9D37-BFF2789A9A2A}" type="presParOf" srcId="{0CF97140-3C30-42F9-BB8E-7FE4F6164013}" destId="{0D40DCB0-CDCE-4B83-82D8-F744376388A4}" srcOrd="2" destOrd="0" presId="urn:microsoft.com/office/officeart/2005/8/layout/orgChart1"/>
    <dgm:cxn modelId="{7B29AA04-621B-4BBB-A19D-FF043B0355FA}" type="presParOf" srcId="{38FC1A67-21DF-48EA-875C-BE7655F535F0}" destId="{F706F6D0-7337-400F-9D95-22B86C2DD59D}" srcOrd="4" destOrd="0" presId="urn:microsoft.com/office/officeart/2005/8/layout/orgChart1"/>
    <dgm:cxn modelId="{81972693-C082-494E-8328-47295D80671C}" type="presParOf" srcId="{38FC1A67-21DF-48EA-875C-BE7655F535F0}" destId="{BD3EC390-73B9-4146-9885-94A3216C85C3}" srcOrd="5" destOrd="0" presId="urn:microsoft.com/office/officeart/2005/8/layout/orgChart1"/>
    <dgm:cxn modelId="{DEBD3EB2-064F-45DA-AF8B-CDE028A943A4}" type="presParOf" srcId="{BD3EC390-73B9-4146-9885-94A3216C85C3}" destId="{6312B849-1090-41CB-AAC8-9F102650723E}" srcOrd="0" destOrd="0" presId="urn:microsoft.com/office/officeart/2005/8/layout/orgChart1"/>
    <dgm:cxn modelId="{57F1782C-12D1-476C-8EC8-351B5255CB8A}" type="presParOf" srcId="{6312B849-1090-41CB-AAC8-9F102650723E}" destId="{B2D940A1-DEB2-438D-9F46-0E06D03B40A8}" srcOrd="0" destOrd="0" presId="urn:microsoft.com/office/officeart/2005/8/layout/orgChart1"/>
    <dgm:cxn modelId="{CE950058-84FF-4F5B-8964-1387AA3EDAAE}" type="presParOf" srcId="{6312B849-1090-41CB-AAC8-9F102650723E}" destId="{6A300464-4C46-4372-8252-78D1FF29CE30}" srcOrd="1" destOrd="0" presId="urn:microsoft.com/office/officeart/2005/8/layout/orgChart1"/>
    <dgm:cxn modelId="{C968B0C5-CB84-43A4-B133-96DB172A70C5}" type="presParOf" srcId="{BD3EC390-73B9-4146-9885-94A3216C85C3}" destId="{2E048162-EDD6-43BA-8B48-0E895A0487EB}" srcOrd="1" destOrd="0" presId="urn:microsoft.com/office/officeart/2005/8/layout/orgChart1"/>
    <dgm:cxn modelId="{62E5B165-4B43-4710-993D-944E9B2945CE}" type="presParOf" srcId="{BD3EC390-73B9-4146-9885-94A3216C85C3}" destId="{27A47D41-0C2C-4D0A-B36F-38469FDBE724}" srcOrd="2" destOrd="0" presId="urn:microsoft.com/office/officeart/2005/8/layout/orgChart1"/>
    <dgm:cxn modelId="{4926D50D-741C-440B-AD59-B72559A23BAF}" type="presParOf" srcId="{079214F9-040F-43C3-B535-35AA4CB7E900}" destId="{39F36D36-EE99-45E4-80D8-A685A9A4A0FF}" srcOrd="2" destOrd="0" presId="urn:microsoft.com/office/officeart/2005/8/layout/orgChart1"/>
    <dgm:cxn modelId="{5C15901E-99A0-4D01-9515-C9F15A7B2ECF}" type="presParOf" srcId="{1C1D967E-DD47-446A-A168-36BC3C61154F}" destId="{79BB089C-4C20-4717-A260-95F65BA2AE97}" srcOrd="4" destOrd="0" presId="urn:microsoft.com/office/officeart/2005/8/layout/orgChart1"/>
    <dgm:cxn modelId="{DB441136-14FB-4EBE-A5CB-C1710A1F9316}" type="presParOf" srcId="{1C1D967E-DD47-446A-A168-36BC3C61154F}" destId="{0C563CD0-7512-4AA1-819A-35BC2BFE2D68}" srcOrd="5" destOrd="0" presId="urn:microsoft.com/office/officeart/2005/8/layout/orgChart1"/>
    <dgm:cxn modelId="{4F0A73A0-F6B3-4C1C-A474-1018510523B0}" type="presParOf" srcId="{0C563CD0-7512-4AA1-819A-35BC2BFE2D68}" destId="{18EC6C8D-5DDB-4D7A-9E6A-5B23B01930C3}" srcOrd="0" destOrd="0" presId="urn:microsoft.com/office/officeart/2005/8/layout/orgChart1"/>
    <dgm:cxn modelId="{D1D7194D-F451-483D-B6C0-D72C95A8DF1A}" type="presParOf" srcId="{18EC6C8D-5DDB-4D7A-9E6A-5B23B01930C3}" destId="{5E81F04E-0896-49D7-B042-24FBA716828D}" srcOrd="0" destOrd="0" presId="urn:microsoft.com/office/officeart/2005/8/layout/orgChart1"/>
    <dgm:cxn modelId="{1C218D2E-119F-45E7-8269-E75A0A7E3C74}" type="presParOf" srcId="{18EC6C8D-5DDB-4D7A-9E6A-5B23B01930C3}" destId="{62BB94A5-7C94-4392-8BA6-FBD0DBBE460C}" srcOrd="1" destOrd="0" presId="urn:microsoft.com/office/officeart/2005/8/layout/orgChart1"/>
    <dgm:cxn modelId="{87390B27-C917-406D-B3FE-CF2F533BC191}" type="presParOf" srcId="{0C563CD0-7512-4AA1-819A-35BC2BFE2D68}" destId="{8979F3B1-0729-419A-B71A-0A5E19762163}" srcOrd="1" destOrd="0" presId="urn:microsoft.com/office/officeart/2005/8/layout/orgChart1"/>
    <dgm:cxn modelId="{5B1B0E56-C9BE-40D8-92B7-D92A4013AE5E}" type="presParOf" srcId="{8979F3B1-0729-419A-B71A-0A5E19762163}" destId="{E21629BC-98E3-4B03-81B9-A30AF15F29DC}" srcOrd="0" destOrd="0" presId="urn:microsoft.com/office/officeart/2005/8/layout/orgChart1"/>
    <dgm:cxn modelId="{1DC3F09D-3B07-4A77-A3A1-4D279AE5514C}" type="presParOf" srcId="{8979F3B1-0729-419A-B71A-0A5E19762163}" destId="{D75CAD33-AA95-4416-A116-BF1CF848B251}" srcOrd="1" destOrd="0" presId="urn:microsoft.com/office/officeart/2005/8/layout/orgChart1"/>
    <dgm:cxn modelId="{3AC8073E-D14B-4DE1-9C0F-2BAA350A89C0}" type="presParOf" srcId="{D75CAD33-AA95-4416-A116-BF1CF848B251}" destId="{70A19F6C-FFDA-4A41-B4AA-50954FA222EC}" srcOrd="0" destOrd="0" presId="urn:microsoft.com/office/officeart/2005/8/layout/orgChart1"/>
    <dgm:cxn modelId="{3D5A6975-247D-49AC-AB72-9397B41A7463}" type="presParOf" srcId="{70A19F6C-FFDA-4A41-B4AA-50954FA222EC}" destId="{8C5AE7E9-B1D0-493A-A9EF-582B037DB86C}" srcOrd="0" destOrd="0" presId="urn:microsoft.com/office/officeart/2005/8/layout/orgChart1"/>
    <dgm:cxn modelId="{C2B39DC4-E9A1-417F-9182-89D419D199BF}" type="presParOf" srcId="{70A19F6C-FFDA-4A41-B4AA-50954FA222EC}" destId="{BA7B6E2D-AF98-4555-A646-A54627478C4A}" srcOrd="1" destOrd="0" presId="urn:microsoft.com/office/officeart/2005/8/layout/orgChart1"/>
    <dgm:cxn modelId="{72E11503-1752-4076-9D88-F968992F4E96}" type="presParOf" srcId="{D75CAD33-AA95-4416-A116-BF1CF848B251}" destId="{3B20A8DD-FF19-44E3-90B6-B05B08B5F9E6}" srcOrd="1" destOrd="0" presId="urn:microsoft.com/office/officeart/2005/8/layout/orgChart1"/>
    <dgm:cxn modelId="{1DC63817-9AE1-4FE0-894E-34870AAD568D}" type="presParOf" srcId="{D75CAD33-AA95-4416-A116-BF1CF848B251}" destId="{A877096B-8933-4173-BBC5-D92A19657CFC}" srcOrd="2" destOrd="0" presId="urn:microsoft.com/office/officeart/2005/8/layout/orgChart1"/>
    <dgm:cxn modelId="{63DC2D6E-3B8F-4916-A1CB-4FDA62D5C602}" type="presParOf" srcId="{8979F3B1-0729-419A-B71A-0A5E19762163}" destId="{F10ED1C6-2382-4FCB-B2B3-F5EA8B46DC14}" srcOrd="2" destOrd="0" presId="urn:microsoft.com/office/officeart/2005/8/layout/orgChart1"/>
    <dgm:cxn modelId="{B654965C-9333-4579-9C39-C74224965EEE}" type="presParOf" srcId="{8979F3B1-0729-419A-B71A-0A5E19762163}" destId="{0AB2CDCD-8444-49E9-A999-3FE6EF0A3A73}" srcOrd="3" destOrd="0" presId="urn:microsoft.com/office/officeart/2005/8/layout/orgChart1"/>
    <dgm:cxn modelId="{00A5CEAC-FEDD-4FEB-9199-4F7071FC9AEC}" type="presParOf" srcId="{0AB2CDCD-8444-49E9-A999-3FE6EF0A3A73}" destId="{82833CE7-0C82-402C-9544-8FEC65FE3A8B}" srcOrd="0" destOrd="0" presId="urn:microsoft.com/office/officeart/2005/8/layout/orgChart1"/>
    <dgm:cxn modelId="{794BF78A-2F4C-460F-871E-8D2EAA505C39}" type="presParOf" srcId="{82833CE7-0C82-402C-9544-8FEC65FE3A8B}" destId="{9F6158EA-5C5E-4E87-9534-7754AF38B005}" srcOrd="0" destOrd="0" presId="urn:microsoft.com/office/officeart/2005/8/layout/orgChart1"/>
    <dgm:cxn modelId="{5AB257FD-487E-4945-A546-266CC2B73A1C}" type="presParOf" srcId="{82833CE7-0C82-402C-9544-8FEC65FE3A8B}" destId="{66BE0CA6-E7C6-4FA4-B9A6-D29D78EAC332}" srcOrd="1" destOrd="0" presId="urn:microsoft.com/office/officeart/2005/8/layout/orgChart1"/>
    <dgm:cxn modelId="{44148D20-DB8C-4DBA-B2E0-7EA715F6A199}" type="presParOf" srcId="{0AB2CDCD-8444-49E9-A999-3FE6EF0A3A73}" destId="{746A8172-F061-4489-9E20-708F495E2A5D}" srcOrd="1" destOrd="0" presId="urn:microsoft.com/office/officeart/2005/8/layout/orgChart1"/>
    <dgm:cxn modelId="{4163C1DE-09DF-42B8-BFC3-3D241843DFC6}" type="presParOf" srcId="{0AB2CDCD-8444-49E9-A999-3FE6EF0A3A73}" destId="{912FE0B0-EC08-4D9C-B1A4-3FC5B93156FA}" srcOrd="2" destOrd="0" presId="urn:microsoft.com/office/officeart/2005/8/layout/orgChart1"/>
    <dgm:cxn modelId="{989FF418-CDCE-47B3-BD6C-6D0CD25ACC05}" type="presParOf" srcId="{8979F3B1-0729-419A-B71A-0A5E19762163}" destId="{38667FC2-E3DB-480A-A1C8-1507D62A6616}" srcOrd="4" destOrd="0" presId="urn:microsoft.com/office/officeart/2005/8/layout/orgChart1"/>
    <dgm:cxn modelId="{4469D94E-8635-4031-89C4-F7983D8A26FE}" type="presParOf" srcId="{8979F3B1-0729-419A-B71A-0A5E19762163}" destId="{B0523C5A-9E60-40D7-AE97-1923B944BE8F}" srcOrd="5" destOrd="0" presId="urn:microsoft.com/office/officeart/2005/8/layout/orgChart1"/>
    <dgm:cxn modelId="{9E3EED65-CDD5-4948-9BBB-4576D72C38B5}" type="presParOf" srcId="{B0523C5A-9E60-40D7-AE97-1923B944BE8F}" destId="{580A24B7-AA5D-463B-81CE-C547DB83F994}" srcOrd="0" destOrd="0" presId="urn:microsoft.com/office/officeart/2005/8/layout/orgChart1"/>
    <dgm:cxn modelId="{243DF4D2-44FD-4F3A-A646-1D51FFF875AF}" type="presParOf" srcId="{580A24B7-AA5D-463B-81CE-C547DB83F994}" destId="{91BA1918-1EC1-4D23-907D-3C8DE8588C94}" srcOrd="0" destOrd="0" presId="urn:microsoft.com/office/officeart/2005/8/layout/orgChart1"/>
    <dgm:cxn modelId="{60290B19-68FE-4E9F-94A0-2ABF598A1592}" type="presParOf" srcId="{580A24B7-AA5D-463B-81CE-C547DB83F994}" destId="{7B2770D9-4D78-40B9-AB8E-CF18384F4B42}" srcOrd="1" destOrd="0" presId="urn:microsoft.com/office/officeart/2005/8/layout/orgChart1"/>
    <dgm:cxn modelId="{42B9CA72-D7BA-4CDF-BE21-45B7C530E0DB}" type="presParOf" srcId="{B0523C5A-9E60-40D7-AE97-1923B944BE8F}" destId="{25EE8155-F3E2-44F7-A159-E7E2F4985CC2}" srcOrd="1" destOrd="0" presId="urn:microsoft.com/office/officeart/2005/8/layout/orgChart1"/>
    <dgm:cxn modelId="{86711C19-530C-458F-8ACE-1B38A01AD0F6}" type="presParOf" srcId="{B0523C5A-9E60-40D7-AE97-1923B944BE8F}" destId="{96227A3E-3558-4D8D-AF3E-5753341C6E8D}" srcOrd="2" destOrd="0" presId="urn:microsoft.com/office/officeart/2005/8/layout/orgChart1"/>
    <dgm:cxn modelId="{E1B4B9E5-D850-4912-B3B2-35DB20A05D08}" type="presParOf" srcId="{0C563CD0-7512-4AA1-819A-35BC2BFE2D68}" destId="{94A62019-D364-40FF-95E4-4968BCE56D72}" srcOrd="2" destOrd="0" presId="urn:microsoft.com/office/officeart/2005/8/layout/orgChart1"/>
    <dgm:cxn modelId="{84E8D9F5-6833-41E2-9021-B209BBCCC71A}" type="presParOf" srcId="{D6A359BB-ABD4-49C5-B4D4-02935E146029}" destId="{6177B6BC-BDA1-4D5A-8C62-D6ED29318773}" srcOrd="2" destOrd="0" presId="urn:microsoft.com/office/officeart/2005/8/layout/orgChart1"/>
    <dgm:cxn modelId="{C114171D-9869-43FC-8767-FBE92135BC7E}" type="presParOf" srcId="{8B407056-A5E2-4D61-B232-B6F25B655809}" destId="{72092FEA-97FD-427E-A40E-722E12C451B4}" srcOrd="2" destOrd="0" presId="urn:microsoft.com/office/officeart/2005/8/layout/orgChart1"/>
    <dgm:cxn modelId="{32EF29D6-5DBE-4438-986C-DEC6C7D8E203}" type="presParOf" srcId="{8B407056-A5E2-4D61-B232-B6F25B655809}" destId="{D9F397EF-6162-4923-B4D3-E084056B678E}" srcOrd="3" destOrd="0" presId="urn:microsoft.com/office/officeart/2005/8/layout/orgChart1"/>
    <dgm:cxn modelId="{C73B6113-2E3C-471E-A607-96920A331477}" type="presParOf" srcId="{D9F397EF-6162-4923-B4D3-E084056B678E}" destId="{EDC92306-9E33-45D4-A55E-B04D6A4713F2}" srcOrd="0" destOrd="0" presId="urn:microsoft.com/office/officeart/2005/8/layout/orgChart1"/>
    <dgm:cxn modelId="{C3430856-CF7A-40BA-AA17-5EFFF9DC8C65}" type="presParOf" srcId="{EDC92306-9E33-45D4-A55E-B04D6A4713F2}" destId="{5AED0680-CE0B-40BA-836F-A9F041984603}" srcOrd="0" destOrd="0" presId="urn:microsoft.com/office/officeart/2005/8/layout/orgChart1"/>
    <dgm:cxn modelId="{5392287D-C25A-44ED-8675-267178B48629}" type="presParOf" srcId="{EDC92306-9E33-45D4-A55E-B04D6A4713F2}" destId="{A4B4C14F-8D5B-48BD-8468-AF635F12CB24}" srcOrd="1" destOrd="0" presId="urn:microsoft.com/office/officeart/2005/8/layout/orgChart1"/>
    <dgm:cxn modelId="{E246A74B-47B8-485B-98B2-578084F5EE8C}" type="presParOf" srcId="{D9F397EF-6162-4923-B4D3-E084056B678E}" destId="{EF223AE7-945E-4B9C-B161-36618AB95F19}" srcOrd="1" destOrd="0" presId="urn:microsoft.com/office/officeart/2005/8/layout/orgChart1"/>
    <dgm:cxn modelId="{D58D73D6-184E-4BA5-9DBB-28B6351775F6}" type="presParOf" srcId="{EF223AE7-945E-4B9C-B161-36618AB95F19}" destId="{87CA38EA-3A1C-495D-B32A-0C51F72F9533}" srcOrd="0" destOrd="0" presId="urn:microsoft.com/office/officeart/2005/8/layout/orgChart1"/>
    <dgm:cxn modelId="{BE0AFB12-57EE-4F9E-AC3C-2BCAF78E43B1}" type="presParOf" srcId="{EF223AE7-945E-4B9C-B161-36618AB95F19}" destId="{A5CA9744-1306-4620-B3BE-383EB7D1ABAD}" srcOrd="1" destOrd="0" presId="urn:microsoft.com/office/officeart/2005/8/layout/orgChart1"/>
    <dgm:cxn modelId="{880EFB8D-0D3D-49E5-8766-58EBB4030569}" type="presParOf" srcId="{A5CA9744-1306-4620-B3BE-383EB7D1ABAD}" destId="{12EC1572-ACFE-4FE0-A318-6BFC104C2E82}" srcOrd="0" destOrd="0" presId="urn:microsoft.com/office/officeart/2005/8/layout/orgChart1"/>
    <dgm:cxn modelId="{43AC561A-97C1-44FD-B57E-6DE64AD3B837}" type="presParOf" srcId="{12EC1572-ACFE-4FE0-A318-6BFC104C2E82}" destId="{74CFA4C5-9CC4-433B-A26D-566B218299D3}" srcOrd="0" destOrd="0" presId="urn:microsoft.com/office/officeart/2005/8/layout/orgChart1"/>
    <dgm:cxn modelId="{65CAA06E-5DA4-40D3-9E7E-EE3821B6B14E}" type="presParOf" srcId="{12EC1572-ACFE-4FE0-A318-6BFC104C2E82}" destId="{AF501F66-710C-4470-8270-341B43C21C7B}" srcOrd="1" destOrd="0" presId="urn:microsoft.com/office/officeart/2005/8/layout/orgChart1"/>
    <dgm:cxn modelId="{44AF6379-D9B9-43D0-8707-094FF1BA7268}" type="presParOf" srcId="{A5CA9744-1306-4620-B3BE-383EB7D1ABAD}" destId="{1D0EB361-B68C-48B5-A5EA-CA41CC32E74A}" srcOrd="1" destOrd="0" presId="urn:microsoft.com/office/officeart/2005/8/layout/orgChart1"/>
    <dgm:cxn modelId="{0B2BF68F-1ADB-42D3-A9C8-4A5A1E50301A}" type="presParOf" srcId="{1D0EB361-B68C-48B5-A5EA-CA41CC32E74A}" destId="{89A1477B-9C5B-4647-9441-DFE271C4EC04}" srcOrd="0" destOrd="0" presId="urn:microsoft.com/office/officeart/2005/8/layout/orgChart1"/>
    <dgm:cxn modelId="{EBFC9416-0AB2-407D-9669-327DD9FF6980}" type="presParOf" srcId="{1D0EB361-B68C-48B5-A5EA-CA41CC32E74A}" destId="{15D46917-EAC3-4D25-A1E4-64EEE0543C6F}" srcOrd="1" destOrd="0" presId="urn:microsoft.com/office/officeart/2005/8/layout/orgChart1"/>
    <dgm:cxn modelId="{B45C9D8C-A741-4305-B580-3BD5B68AFF40}" type="presParOf" srcId="{15D46917-EAC3-4D25-A1E4-64EEE0543C6F}" destId="{438D5EDD-C4B7-404A-8FD4-21CCF9EB2E02}" srcOrd="0" destOrd="0" presId="urn:microsoft.com/office/officeart/2005/8/layout/orgChart1"/>
    <dgm:cxn modelId="{3BF3D351-0B9E-425D-8C2F-6AF9DA3E852E}" type="presParOf" srcId="{438D5EDD-C4B7-404A-8FD4-21CCF9EB2E02}" destId="{0926A70E-F09A-4A8A-BAEE-BBED05742F8B}" srcOrd="0" destOrd="0" presId="urn:microsoft.com/office/officeart/2005/8/layout/orgChart1"/>
    <dgm:cxn modelId="{8CAD99BA-D743-40C8-A030-9397DEAF9F4B}" type="presParOf" srcId="{438D5EDD-C4B7-404A-8FD4-21CCF9EB2E02}" destId="{D60CA90F-E815-4965-AE75-DDABBB57CC09}" srcOrd="1" destOrd="0" presId="urn:microsoft.com/office/officeart/2005/8/layout/orgChart1"/>
    <dgm:cxn modelId="{041E73A2-2683-4DFD-BAF0-AC6CCD9F5E3E}" type="presParOf" srcId="{15D46917-EAC3-4D25-A1E4-64EEE0543C6F}" destId="{A739B357-4E06-48BA-9503-2A110710580E}" srcOrd="1" destOrd="0" presId="urn:microsoft.com/office/officeart/2005/8/layout/orgChart1"/>
    <dgm:cxn modelId="{A0AB0EBE-7339-4C40-ADA6-4680F8D35002}" type="presParOf" srcId="{15D46917-EAC3-4D25-A1E4-64EEE0543C6F}" destId="{A2F8E45F-4A87-41FB-8663-A2049EE35E47}" srcOrd="2" destOrd="0" presId="urn:microsoft.com/office/officeart/2005/8/layout/orgChart1"/>
    <dgm:cxn modelId="{D9158EEC-C68A-4D76-B743-53AFCCFC9B84}" type="presParOf" srcId="{1D0EB361-B68C-48B5-A5EA-CA41CC32E74A}" destId="{6FAC58BD-F388-4EE2-8129-D633E41491C7}" srcOrd="2" destOrd="0" presId="urn:microsoft.com/office/officeart/2005/8/layout/orgChart1"/>
    <dgm:cxn modelId="{CF7A52BE-5DDF-4A23-A7CF-78D99C2C773A}" type="presParOf" srcId="{1D0EB361-B68C-48B5-A5EA-CA41CC32E74A}" destId="{77EC115D-3864-4011-AE6A-98A380545D54}" srcOrd="3" destOrd="0" presId="urn:microsoft.com/office/officeart/2005/8/layout/orgChart1"/>
    <dgm:cxn modelId="{A8AAA65E-70FD-4F94-8DA2-B3C7DB77E82E}" type="presParOf" srcId="{77EC115D-3864-4011-AE6A-98A380545D54}" destId="{0ED97170-8EF9-4795-93D5-EFC826A5A024}" srcOrd="0" destOrd="0" presId="urn:microsoft.com/office/officeart/2005/8/layout/orgChart1"/>
    <dgm:cxn modelId="{4948CADA-8B9B-4D6C-9BB1-38D2C32FD5F1}" type="presParOf" srcId="{0ED97170-8EF9-4795-93D5-EFC826A5A024}" destId="{E910744C-AD01-4A03-9636-DC769DB2915F}" srcOrd="0" destOrd="0" presId="urn:microsoft.com/office/officeart/2005/8/layout/orgChart1"/>
    <dgm:cxn modelId="{63120FDB-E492-42C6-9D49-DF2404A67572}" type="presParOf" srcId="{0ED97170-8EF9-4795-93D5-EFC826A5A024}" destId="{FBBA92DE-DE86-4886-84C1-92D1D07C872A}" srcOrd="1" destOrd="0" presId="urn:microsoft.com/office/officeart/2005/8/layout/orgChart1"/>
    <dgm:cxn modelId="{9253E00B-1F63-42BA-B653-D23C50496241}" type="presParOf" srcId="{77EC115D-3864-4011-AE6A-98A380545D54}" destId="{2DBA91A8-1E17-44AD-A30D-C74E27838DA5}" srcOrd="1" destOrd="0" presId="urn:microsoft.com/office/officeart/2005/8/layout/orgChart1"/>
    <dgm:cxn modelId="{1B904104-A666-479C-865F-5E97A7212C35}" type="presParOf" srcId="{77EC115D-3864-4011-AE6A-98A380545D54}" destId="{C605D8E5-ED0F-47AA-8027-5A8BB6E5D1D8}" srcOrd="2" destOrd="0" presId="urn:microsoft.com/office/officeart/2005/8/layout/orgChart1"/>
    <dgm:cxn modelId="{3816C26C-5CDE-45EF-85D2-62751766D906}" type="presParOf" srcId="{A5CA9744-1306-4620-B3BE-383EB7D1ABAD}" destId="{3EBCFD25-D048-42CC-A26C-08588AC5D3ED}" srcOrd="2" destOrd="0" presId="urn:microsoft.com/office/officeart/2005/8/layout/orgChart1"/>
    <dgm:cxn modelId="{55C27807-FB66-4A4B-B631-64489A7D377D}" type="presParOf" srcId="{EF223AE7-945E-4B9C-B161-36618AB95F19}" destId="{7066BF0B-5B3A-4739-BE42-9B3D44F973DC}" srcOrd="2" destOrd="0" presId="urn:microsoft.com/office/officeart/2005/8/layout/orgChart1"/>
    <dgm:cxn modelId="{87D29EEB-92B6-46B9-B1B4-207C6942F444}" type="presParOf" srcId="{EF223AE7-945E-4B9C-B161-36618AB95F19}" destId="{F7E098F8-4D72-4819-B72A-34E9E7FDA0DE}" srcOrd="3" destOrd="0" presId="urn:microsoft.com/office/officeart/2005/8/layout/orgChart1"/>
    <dgm:cxn modelId="{0A252516-FC7C-4310-BF06-E768823FA228}" type="presParOf" srcId="{F7E098F8-4D72-4819-B72A-34E9E7FDA0DE}" destId="{58548F26-F702-4683-9F3E-19ABB3F590ED}" srcOrd="0" destOrd="0" presId="urn:microsoft.com/office/officeart/2005/8/layout/orgChart1"/>
    <dgm:cxn modelId="{B09297C8-AE16-4494-9676-5F59D4CEC1C9}" type="presParOf" srcId="{58548F26-F702-4683-9F3E-19ABB3F590ED}" destId="{FF90C850-89AB-4532-BAF2-94CBEC55AA77}" srcOrd="0" destOrd="0" presId="urn:microsoft.com/office/officeart/2005/8/layout/orgChart1"/>
    <dgm:cxn modelId="{9D67709F-CAFF-4A1E-8BEF-8C81EF410BF1}" type="presParOf" srcId="{58548F26-F702-4683-9F3E-19ABB3F590ED}" destId="{1A240AC1-AA4F-423F-8249-457BBB3D534D}" srcOrd="1" destOrd="0" presId="urn:microsoft.com/office/officeart/2005/8/layout/orgChart1"/>
    <dgm:cxn modelId="{F2BC8943-E93C-4CB6-A965-DE9C18EA2D87}" type="presParOf" srcId="{F7E098F8-4D72-4819-B72A-34E9E7FDA0DE}" destId="{1C3835A3-BF88-41E4-8B10-B7E1D0EA7066}" srcOrd="1" destOrd="0" presId="urn:microsoft.com/office/officeart/2005/8/layout/orgChart1"/>
    <dgm:cxn modelId="{3CD354A1-2279-45B6-86C5-74AEE14413BE}" type="presParOf" srcId="{1C3835A3-BF88-41E4-8B10-B7E1D0EA7066}" destId="{BA13DF9A-A703-458C-B5B4-B7F0977D592E}" srcOrd="0" destOrd="0" presId="urn:microsoft.com/office/officeart/2005/8/layout/orgChart1"/>
    <dgm:cxn modelId="{3BCEF7E5-971A-4F67-9FDE-13596BBD33B3}" type="presParOf" srcId="{1C3835A3-BF88-41E4-8B10-B7E1D0EA7066}" destId="{9A05125A-7DA4-4A42-B5E1-8061E2AA939F}" srcOrd="1" destOrd="0" presId="urn:microsoft.com/office/officeart/2005/8/layout/orgChart1"/>
    <dgm:cxn modelId="{FD6622E1-CB84-4024-B314-969D9183BA6D}" type="presParOf" srcId="{9A05125A-7DA4-4A42-B5E1-8061E2AA939F}" destId="{59C5BA6D-8809-4C37-BF1C-F2542FBE2C3F}" srcOrd="0" destOrd="0" presId="urn:microsoft.com/office/officeart/2005/8/layout/orgChart1"/>
    <dgm:cxn modelId="{B6095CC2-A324-4652-B46F-0E60F50B640C}" type="presParOf" srcId="{59C5BA6D-8809-4C37-BF1C-F2542FBE2C3F}" destId="{67E8372B-8F37-4A1E-BC5F-6351DCF6147D}" srcOrd="0" destOrd="0" presId="urn:microsoft.com/office/officeart/2005/8/layout/orgChart1"/>
    <dgm:cxn modelId="{9FDC489B-4E52-4959-A504-808E2D4C0787}" type="presParOf" srcId="{59C5BA6D-8809-4C37-BF1C-F2542FBE2C3F}" destId="{3240EF47-C222-44BC-B02A-85380AD7309C}" srcOrd="1" destOrd="0" presId="urn:microsoft.com/office/officeart/2005/8/layout/orgChart1"/>
    <dgm:cxn modelId="{E7EFDED1-F3AD-4E08-A7D6-AF641A2A322F}" type="presParOf" srcId="{9A05125A-7DA4-4A42-B5E1-8061E2AA939F}" destId="{92D2DBF2-682F-44CC-A6A3-4DF0B1031B1B}" srcOrd="1" destOrd="0" presId="urn:microsoft.com/office/officeart/2005/8/layout/orgChart1"/>
    <dgm:cxn modelId="{57C207FD-D1E0-43DC-B6A8-CD4A9DB2ECCD}" type="presParOf" srcId="{9A05125A-7DA4-4A42-B5E1-8061E2AA939F}" destId="{7A1ADAE8-D682-42E0-85C1-3ED69088EC03}" srcOrd="2" destOrd="0" presId="urn:microsoft.com/office/officeart/2005/8/layout/orgChart1"/>
    <dgm:cxn modelId="{023C55E5-3FB4-4C3B-BA8F-1135B84A192C}" type="presParOf" srcId="{1C3835A3-BF88-41E4-8B10-B7E1D0EA7066}" destId="{D306B110-CEEF-41A8-A3BA-3A6A80032138}" srcOrd="2" destOrd="0" presId="urn:microsoft.com/office/officeart/2005/8/layout/orgChart1"/>
    <dgm:cxn modelId="{CCE796DD-7116-45A9-8C02-0A61756387BC}" type="presParOf" srcId="{1C3835A3-BF88-41E4-8B10-B7E1D0EA7066}" destId="{5582BEF7-B4C8-444D-ADF7-616B73C2C3E3}" srcOrd="3" destOrd="0" presId="urn:microsoft.com/office/officeart/2005/8/layout/orgChart1"/>
    <dgm:cxn modelId="{709348E5-A828-4CC9-843F-CBE0C5A80BBB}" type="presParOf" srcId="{5582BEF7-B4C8-444D-ADF7-616B73C2C3E3}" destId="{32A1B01A-12B5-42AA-93BF-64D94D233BA5}" srcOrd="0" destOrd="0" presId="urn:microsoft.com/office/officeart/2005/8/layout/orgChart1"/>
    <dgm:cxn modelId="{2B94AEE4-07AD-4C91-880B-2E558E829971}" type="presParOf" srcId="{32A1B01A-12B5-42AA-93BF-64D94D233BA5}" destId="{ED210128-BC12-4725-97CF-6C4C2AE5A21A}" srcOrd="0" destOrd="0" presId="urn:microsoft.com/office/officeart/2005/8/layout/orgChart1"/>
    <dgm:cxn modelId="{1613646F-8FFE-4626-A311-44563E1965D9}" type="presParOf" srcId="{32A1B01A-12B5-42AA-93BF-64D94D233BA5}" destId="{7422FCEE-7C24-4B8F-9817-EF0686AAC259}" srcOrd="1" destOrd="0" presId="urn:microsoft.com/office/officeart/2005/8/layout/orgChart1"/>
    <dgm:cxn modelId="{0496B00D-1BCD-4026-BD8F-7354CA047C37}" type="presParOf" srcId="{5582BEF7-B4C8-444D-ADF7-616B73C2C3E3}" destId="{CFDCBF37-C78E-462C-9DF2-457E2851A2E0}" srcOrd="1" destOrd="0" presId="urn:microsoft.com/office/officeart/2005/8/layout/orgChart1"/>
    <dgm:cxn modelId="{AE732B90-32A0-429A-80E2-B47D95961484}" type="presParOf" srcId="{5582BEF7-B4C8-444D-ADF7-616B73C2C3E3}" destId="{55B3F1AE-61C5-491D-8CC6-EC7A5311499D}" srcOrd="2" destOrd="0" presId="urn:microsoft.com/office/officeart/2005/8/layout/orgChart1"/>
    <dgm:cxn modelId="{5E7749ED-8D2A-423D-822D-35A20BFB7C6B}" type="presParOf" srcId="{1C3835A3-BF88-41E4-8B10-B7E1D0EA7066}" destId="{66402FCE-7432-4BE6-BE82-6AD918BBC9A7}" srcOrd="4" destOrd="0" presId="urn:microsoft.com/office/officeart/2005/8/layout/orgChart1"/>
    <dgm:cxn modelId="{FD5AE679-12F3-4B90-B13F-73D5F6F69E27}" type="presParOf" srcId="{1C3835A3-BF88-41E4-8B10-B7E1D0EA7066}" destId="{92DBC2BD-24C4-4AFE-A200-24A47BCA40E5}" srcOrd="5" destOrd="0" presId="urn:microsoft.com/office/officeart/2005/8/layout/orgChart1"/>
    <dgm:cxn modelId="{4159B3A2-E616-40DF-874D-BA145CCBEE17}" type="presParOf" srcId="{92DBC2BD-24C4-4AFE-A200-24A47BCA40E5}" destId="{33632ECD-B438-4E5D-AB4F-93B45FF3D757}" srcOrd="0" destOrd="0" presId="urn:microsoft.com/office/officeart/2005/8/layout/orgChart1"/>
    <dgm:cxn modelId="{5055DF86-F04A-46AB-AFB4-10DF318E6644}" type="presParOf" srcId="{33632ECD-B438-4E5D-AB4F-93B45FF3D757}" destId="{54C11370-E24B-446F-B0A4-85A8E90061BC}" srcOrd="0" destOrd="0" presId="urn:microsoft.com/office/officeart/2005/8/layout/orgChart1"/>
    <dgm:cxn modelId="{20A1F6B7-5D65-4A3E-A033-024C0BDF130A}" type="presParOf" srcId="{33632ECD-B438-4E5D-AB4F-93B45FF3D757}" destId="{AA19D473-AE15-4DE1-8D29-73B00F9B3F4D}" srcOrd="1" destOrd="0" presId="urn:microsoft.com/office/officeart/2005/8/layout/orgChart1"/>
    <dgm:cxn modelId="{18813F3C-D450-49B6-85FD-3C381364D558}" type="presParOf" srcId="{92DBC2BD-24C4-4AFE-A200-24A47BCA40E5}" destId="{E29A7D38-59F8-47B6-9BB3-461EC7C1699F}" srcOrd="1" destOrd="0" presId="urn:microsoft.com/office/officeart/2005/8/layout/orgChart1"/>
    <dgm:cxn modelId="{0D9DD2A0-97F8-4B80-A725-9DF956FABE27}" type="presParOf" srcId="{92DBC2BD-24C4-4AFE-A200-24A47BCA40E5}" destId="{155B873F-6632-40B2-971D-D199BDB9DC28}" srcOrd="2" destOrd="0" presId="urn:microsoft.com/office/officeart/2005/8/layout/orgChart1"/>
    <dgm:cxn modelId="{4EA2BD40-2216-4323-89D8-6E5A8F3056C1}" type="presParOf" srcId="{F7E098F8-4D72-4819-B72A-34E9E7FDA0DE}" destId="{F778067F-9AEF-4FEF-950E-27F374C64BB6}" srcOrd="2" destOrd="0" presId="urn:microsoft.com/office/officeart/2005/8/layout/orgChart1"/>
    <dgm:cxn modelId="{9B533CA0-DA7C-41FE-94F0-664DB63104A8}" type="presParOf" srcId="{EF223AE7-945E-4B9C-B161-36618AB95F19}" destId="{A8C495F0-8F8F-467B-90F1-E3B1F22B9332}" srcOrd="4" destOrd="0" presId="urn:microsoft.com/office/officeart/2005/8/layout/orgChart1"/>
    <dgm:cxn modelId="{20AD4FCF-ED67-43CF-8646-595C8BA2A094}" type="presParOf" srcId="{EF223AE7-945E-4B9C-B161-36618AB95F19}" destId="{465E9055-16DB-4641-BA49-31730B012E0B}" srcOrd="5" destOrd="0" presId="urn:microsoft.com/office/officeart/2005/8/layout/orgChart1"/>
    <dgm:cxn modelId="{95FF8BA0-063D-4FC4-B9F8-F46D4F1A2DA8}" type="presParOf" srcId="{465E9055-16DB-4641-BA49-31730B012E0B}" destId="{A33270F8-3738-4474-8D43-F979EB2DF203}" srcOrd="0" destOrd="0" presId="urn:microsoft.com/office/officeart/2005/8/layout/orgChart1"/>
    <dgm:cxn modelId="{80DDDD4E-3B08-4736-918D-D1891E90A79A}" type="presParOf" srcId="{A33270F8-3738-4474-8D43-F979EB2DF203}" destId="{FFFFA50D-A00A-41BA-9E16-5C0C46210716}" srcOrd="0" destOrd="0" presId="urn:microsoft.com/office/officeart/2005/8/layout/orgChart1"/>
    <dgm:cxn modelId="{CDECA3BC-F552-4256-8D06-ED825102C72E}" type="presParOf" srcId="{A33270F8-3738-4474-8D43-F979EB2DF203}" destId="{E50D4BC0-82E5-4DFC-8730-5BD214449197}" srcOrd="1" destOrd="0" presId="urn:microsoft.com/office/officeart/2005/8/layout/orgChart1"/>
    <dgm:cxn modelId="{D877FE5A-82DA-47E8-AAD9-0EE69E0DB012}" type="presParOf" srcId="{465E9055-16DB-4641-BA49-31730B012E0B}" destId="{8C735FA6-37A0-4861-BD9B-AEF8D2557CDC}" srcOrd="1" destOrd="0" presId="urn:microsoft.com/office/officeart/2005/8/layout/orgChart1"/>
    <dgm:cxn modelId="{18F50DA1-2837-4274-9CE5-4FD7AA983200}" type="presParOf" srcId="{8C735FA6-37A0-4861-BD9B-AEF8D2557CDC}" destId="{CE542718-0CE9-49BB-8152-C26926F0BC2D}" srcOrd="0" destOrd="0" presId="urn:microsoft.com/office/officeart/2005/8/layout/orgChart1"/>
    <dgm:cxn modelId="{A0C857F8-0815-45D2-9C9F-1F893A12061D}" type="presParOf" srcId="{8C735FA6-37A0-4861-BD9B-AEF8D2557CDC}" destId="{78367C57-4909-4A22-BCC8-B9A5C96FAD83}" srcOrd="1" destOrd="0" presId="urn:microsoft.com/office/officeart/2005/8/layout/orgChart1"/>
    <dgm:cxn modelId="{9475C61D-D008-424D-9FBF-975279303596}" type="presParOf" srcId="{78367C57-4909-4A22-BCC8-B9A5C96FAD83}" destId="{236DD465-D3CB-4DDE-9894-2137AA019EA9}" srcOrd="0" destOrd="0" presId="urn:microsoft.com/office/officeart/2005/8/layout/orgChart1"/>
    <dgm:cxn modelId="{AB845199-E9D1-43F7-8BB2-929DB8066968}" type="presParOf" srcId="{236DD465-D3CB-4DDE-9894-2137AA019EA9}" destId="{1EF4F9D0-9D80-4B47-AF48-94B4425E3923}" srcOrd="0" destOrd="0" presId="urn:microsoft.com/office/officeart/2005/8/layout/orgChart1"/>
    <dgm:cxn modelId="{0556FF8C-8B35-4836-A4CC-75EFE8B14E4B}" type="presParOf" srcId="{236DD465-D3CB-4DDE-9894-2137AA019EA9}" destId="{A95440E1-34CD-4370-8FCC-8FA65F7DB09D}" srcOrd="1" destOrd="0" presId="urn:microsoft.com/office/officeart/2005/8/layout/orgChart1"/>
    <dgm:cxn modelId="{2B5F0DDE-399A-4BE0-8C96-D41F7B031657}" type="presParOf" srcId="{78367C57-4909-4A22-BCC8-B9A5C96FAD83}" destId="{6299802E-5267-437E-A5DB-DD98E8C1D231}" srcOrd="1" destOrd="0" presId="urn:microsoft.com/office/officeart/2005/8/layout/orgChart1"/>
    <dgm:cxn modelId="{0973454F-0D40-4F17-89C2-809F87F8E158}" type="presParOf" srcId="{78367C57-4909-4A22-BCC8-B9A5C96FAD83}" destId="{92BE74D9-8121-4FAF-91AF-BC54660A25DE}" srcOrd="2" destOrd="0" presId="urn:microsoft.com/office/officeart/2005/8/layout/orgChart1"/>
    <dgm:cxn modelId="{49165E69-7908-4B7E-B900-A29475B03113}" type="presParOf" srcId="{8C735FA6-37A0-4861-BD9B-AEF8D2557CDC}" destId="{0E144E59-428A-495E-8610-9D385C92C332}" srcOrd="2" destOrd="0" presId="urn:microsoft.com/office/officeart/2005/8/layout/orgChart1"/>
    <dgm:cxn modelId="{817C12D5-AB31-4772-90F1-1D830FA11305}" type="presParOf" srcId="{8C735FA6-37A0-4861-BD9B-AEF8D2557CDC}" destId="{E8213855-D877-44D8-9740-16C311622BF9}" srcOrd="3" destOrd="0" presId="urn:microsoft.com/office/officeart/2005/8/layout/orgChart1"/>
    <dgm:cxn modelId="{3C26A367-EDA1-4901-8EB6-CA7CC25F891B}" type="presParOf" srcId="{E8213855-D877-44D8-9740-16C311622BF9}" destId="{AD8EE0B4-09F8-4148-AB75-2BB71932BEA1}" srcOrd="0" destOrd="0" presId="urn:microsoft.com/office/officeart/2005/8/layout/orgChart1"/>
    <dgm:cxn modelId="{6E83E619-FD9D-4E50-AB43-ADB58DD277F0}" type="presParOf" srcId="{AD8EE0B4-09F8-4148-AB75-2BB71932BEA1}" destId="{07A57720-9F7F-4954-AC13-C2420CFB4CEF}" srcOrd="0" destOrd="0" presId="urn:microsoft.com/office/officeart/2005/8/layout/orgChart1"/>
    <dgm:cxn modelId="{D8EED4E5-092E-4320-BB6E-A775D89630F4}" type="presParOf" srcId="{AD8EE0B4-09F8-4148-AB75-2BB71932BEA1}" destId="{8E1685A4-45CA-4124-96E3-B53C3E0B8B19}" srcOrd="1" destOrd="0" presId="urn:microsoft.com/office/officeart/2005/8/layout/orgChart1"/>
    <dgm:cxn modelId="{DD909063-B940-404D-80D2-7F46F6F8DA90}" type="presParOf" srcId="{E8213855-D877-44D8-9740-16C311622BF9}" destId="{5D850FF4-1EB9-41BC-8F0E-9A52B619A637}" srcOrd="1" destOrd="0" presId="urn:microsoft.com/office/officeart/2005/8/layout/orgChart1"/>
    <dgm:cxn modelId="{CBD77A76-D267-4CBF-8B31-B41CC55F104D}" type="presParOf" srcId="{E8213855-D877-44D8-9740-16C311622BF9}" destId="{2756E9C1-B52D-4B27-939C-F718964529FB}" srcOrd="2" destOrd="0" presId="urn:microsoft.com/office/officeart/2005/8/layout/orgChart1"/>
    <dgm:cxn modelId="{56CE3AE0-A3CD-46EE-9FEF-00DAEF1AE6F0}" type="presParOf" srcId="{8C735FA6-37A0-4861-BD9B-AEF8D2557CDC}" destId="{3C648016-B810-4605-A0BF-2FDCCB821565}" srcOrd="4" destOrd="0" presId="urn:microsoft.com/office/officeart/2005/8/layout/orgChart1"/>
    <dgm:cxn modelId="{24391D92-4320-40F9-BF4C-4AB109F217E7}" type="presParOf" srcId="{8C735FA6-37A0-4861-BD9B-AEF8D2557CDC}" destId="{A2F789BA-8C87-4AB6-A067-6D75EAB49353}" srcOrd="5" destOrd="0" presId="urn:microsoft.com/office/officeart/2005/8/layout/orgChart1"/>
    <dgm:cxn modelId="{DFEE768F-C6E7-402F-8D2C-D3B38BB35832}" type="presParOf" srcId="{A2F789BA-8C87-4AB6-A067-6D75EAB49353}" destId="{8E8B98C2-9FA7-4273-B82C-6DCDD3FA284C}" srcOrd="0" destOrd="0" presId="urn:microsoft.com/office/officeart/2005/8/layout/orgChart1"/>
    <dgm:cxn modelId="{C66486C5-2172-43D5-BD83-0E5CEB644CC7}" type="presParOf" srcId="{8E8B98C2-9FA7-4273-B82C-6DCDD3FA284C}" destId="{577B7311-F14B-4642-A31E-4726790A67C0}" srcOrd="0" destOrd="0" presId="urn:microsoft.com/office/officeart/2005/8/layout/orgChart1"/>
    <dgm:cxn modelId="{542DDBA1-70F8-4398-8DA3-29D60BD8B4AA}" type="presParOf" srcId="{8E8B98C2-9FA7-4273-B82C-6DCDD3FA284C}" destId="{76B6AB33-680E-449A-B7D3-E48C43D6EE4F}" srcOrd="1" destOrd="0" presId="urn:microsoft.com/office/officeart/2005/8/layout/orgChart1"/>
    <dgm:cxn modelId="{DC618E67-8EBF-441A-B6AA-1B8B09C012D1}" type="presParOf" srcId="{A2F789BA-8C87-4AB6-A067-6D75EAB49353}" destId="{A1DD8C82-813C-4B8B-A228-19A287F130EA}" srcOrd="1" destOrd="0" presId="urn:microsoft.com/office/officeart/2005/8/layout/orgChart1"/>
    <dgm:cxn modelId="{5220E174-48E8-413A-A992-5AF31153A11F}" type="presParOf" srcId="{A2F789BA-8C87-4AB6-A067-6D75EAB49353}" destId="{60F618C3-ED0A-4F9B-B5E7-C6751D81DCDD}" srcOrd="2" destOrd="0" presId="urn:microsoft.com/office/officeart/2005/8/layout/orgChart1"/>
    <dgm:cxn modelId="{12E9B6C9-C9CD-4263-929A-D85DBBC9C05C}" type="presParOf" srcId="{465E9055-16DB-4641-BA49-31730B012E0B}" destId="{1F77508C-BE27-499D-AB32-A17C617BBDE3}" srcOrd="2" destOrd="0" presId="urn:microsoft.com/office/officeart/2005/8/layout/orgChart1"/>
    <dgm:cxn modelId="{64865053-C57E-4242-A204-BF17A4D55AF6}" type="presParOf" srcId="{EF223AE7-945E-4B9C-B161-36618AB95F19}" destId="{BC467D8E-1AA6-41EB-9036-866471725467}" srcOrd="6" destOrd="0" presId="urn:microsoft.com/office/officeart/2005/8/layout/orgChart1"/>
    <dgm:cxn modelId="{C1D53C14-4452-47EE-82AA-F1899FE0706D}" type="presParOf" srcId="{EF223AE7-945E-4B9C-B161-36618AB95F19}" destId="{0466E006-4D95-48FB-B22E-19FF7BDBE753}" srcOrd="7" destOrd="0" presId="urn:microsoft.com/office/officeart/2005/8/layout/orgChart1"/>
    <dgm:cxn modelId="{25CBCAC2-03E4-4A25-BF57-BAE7D1DBB810}" type="presParOf" srcId="{0466E006-4D95-48FB-B22E-19FF7BDBE753}" destId="{02E2E193-3423-464F-857A-22564B048549}" srcOrd="0" destOrd="0" presId="urn:microsoft.com/office/officeart/2005/8/layout/orgChart1"/>
    <dgm:cxn modelId="{7279B285-614F-4A19-804F-4B8398234AF1}" type="presParOf" srcId="{02E2E193-3423-464F-857A-22564B048549}" destId="{09E2675E-20D3-4137-82DB-E4B22D9EB095}" srcOrd="0" destOrd="0" presId="urn:microsoft.com/office/officeart/2005/8/layout/orgChart1"/>
    <dgm:cxn modelId="{01D208DF-07B6-4D3F-90F6-43B44AE2D75D}" type="presParOf" srcId="{02E2E193-3423-464F-857A-22564B048549}" destId="{92556FAE-AF5D-4C8D-BA20-53B03935C376}" srcOrd="1" destOrd="0" presId="urn:microsoft.com/office/officeart/2005/8/layout/orgChart1"/>
    <dgm:cxn modelId="{F8219322-11F3-44D9-8695-DDA04FF83F36}" type="presParOf" srcId="{0466E006-4D95-48FB-B22E-19FF7BDBE753}" destId="{3B6438EE-E7CF-4332-92BE-0506D496F256}" srcOrd="1" destOrd="0" presId="urn:microsoft.com/office/officeart/2005/8/layout/orgChart1"/>
    <dgm:cxn modelId="{261C9DD3-4CB2-45EC-8F33-607EFFC36E5A}" type="presParOf" srcId="{3B6438EE-E7CF-4332-92BE-0506D496F256}" destId="{5426B6BC-F957-4B98-AAF6-55E0DF951B11}" srcOrd="0" destOrd="0" presId="urn:microsoft.com/office/officeart/2005/8/layout/orgChart1"/>
    <dgm:cxn modelId="{AC4A29F9-7F63-49DA-B194-EAC77ACA1423}" type="presParOf" srcId="{3B6438EE-E7CF-4332-92BE-0506D496F256}" destId="{447B8980-62AA-4832-824D-6541FF9064CF}" srcOrd="1" destOrd="0" presId="urn:microsoft.com/office/officeart/2005/8/layout/orgChart1"/>
    <dgm:cxn modelId="{7094049A-3BEE-4A43-A38F-6F62EDB7BE8C}" type="presParOf" srcId="{447B8980-62AA-4832-824D-6541FF9064CF}" destId="{7AF5AF95-E666-4C91-8318-CC70ABB2406E}" srcOrd="0" destOrd="0" presId="urn:microsoft.com/office/officeart/2005/8/layout/orgChart1"/>
    <dgm:cxn modelId="{C1039FB4-4BC7-4340-81E3-01930E07ADF6}" type="presParOf" srcId="{7AF5AF95-E666-4C91-8318-CC70ABB2406E}" destId="{610B81E9-C498-4B46-A300-32127E57B54C}" srcOrd="0" destOrd="0" presId="urn:microsoft.com/office/officeart/2005/8/layout/orgChart1"/>
    <dgm:cxn modelId="{5672EF3A-D877-4EE0-9A59-1E804EF8F45A}" type="presParOf" srcId="{7AF5AF95-E666-4C91-8318-CC70ABB2406E}" destId="{13EF90B9-F605-4899-92B2-09D08D095585}" srcOrd="1" destOrd="0" presId="urn:microsoft.com/office/officeart/2005/8/layout/orgChart1"/>
    <dgm:cxn modelId="{6DECCB40-257D-4F5D-B439-6F7D5C849F4A}" type="presParOf" srcId="{447B8980-62AA-4832-824D-6541FF9064CF}" destId="{2A8AAD84-6268-4814-8686-BC3E548CED82}" srcOrd="1" destOrd="0" presId="urn:microsoft.com/office/officeart/2005/8/layout/orgChart1"/>
    <dgm:cxn modelId="{04687433-06AC-486C-8F54-73631D61757D}" type="presParOf" srcId="{447B8980-62AA-4832-824D-6541FF9064CF}" destId="{60EE7D45-146D-4D72-A633-257BB8C9B8D9}" srcOrd="2" destOrd="0" presId="urn:microsoft.com/office/officeart/2005/8/layout/orgChart1"/>
    <dgm:cxn modelId="{C4DBA329-09B0-4264-92EA-F012732B4DD8}" type="presParOf" srcId="{3B6438EE-E7CF-4332-92BE-0506D496F256}" destId="{0774F8D8-593A-45AD-9BA4-8BE5C665B857}" srcOrd="2" destOrd="0" presId="urn:microsoft.com/office/officeart/2005/8/layout/orgChart1"/>
    <dgm:cxn modelId="{DE0EE530-9A27-459F-B22C-180523771780}" type="presParOf" srcId="{3B6438EE-E7CF-4332-92BE-0506D496F256}" destId="{9AC195BC-FE9C-47F5-BD51-24C3D778B4FE}" srcOrd="3" destOrd="0" presId="urn:microsoft.com/office/officeart/2005/8/layout/orgChart1"/>
    <dgm:cxn modelId="{FF5AF193-063F-4308-B819-AD4174E7FC88}" type="presParOf" srcId="{9AC195BC-FE9C-47F5-BD51-24C3D778B4FE}" destId="{D94D0972-2F97-4167-802B-03178E6311D8}" srcOrd="0" destOrd="0" presId="urn:microsoft.com/office/officeart/2005/8/layout/orgChart1"/>
    <dgm:cxn modelId="{89677D26-D787-47C8-8BB4-DB0FE3329DF6}" type="presParOf" srcId="{D94D0972-2F97-4167-802B-03178E6311D8}" destId="{D2043639-AF1D-4B3F-9E84-3A0D69E7099F}" srcOrd="0" destOrd="0" presId="urn:microsoft.com/office/officeart/2005/8/layout/orgChart1"/>
    <dgm:cxn modelId="{F3970294-0A85-4339-829F-A23679C55C48}" type="presParOf" srcId="{D94D0972-2F97-4167-802B-03178E6311D8}" destId="{6E4EDE11-7BE8-4627-BA28-474C8ED760C0}" srcOrd="1" destOrd="0" presId="urn:microsoft.com/office/officeart/2005/8/layout/orgChart1"/>
    <dgm:cxn modelId="{B5AC9739-3C7D-45AE-A87F-98A5D2455026}" type="presParOf" srcId="{9AC195BC-FE9C-47F5-BD51-24C3D778B4FE}" destId="{8930377E-D777-4266-BE23-2FA278713186}" srcOrd="1" destOrd="0" presId="urn:microsoft.com/office/officeart/2005/8/layout/orgChart1"/>
    <dgm:cxn modelId="{630ED744-44B2-4EF8-9494-7E5EFEF41633}" type="presParOf" srcId="{9AC195BC-FE9C-47F5-BD51-24C3D778B4FE}" destId="{1F6A4C6C-CA16-48CA-92C5-9151EF616270}" srcOrd="2" destOrd="0" presId="urn:microsoft.com/office/officeart/2005/8/layout/orgChart1"/>
    <dgm:cxn modelId="{827689F6-0CE5-4FE2-A49D-AC2230AFE448}" type="presParOf" srcId="{3B6438EE-E7CF-4332-92BE-0506D496F256}" destId="{7DED4CB3-AED6-4DA2-954E-9A20A59DA982}" srcOrd="4" destOrd="0" presId="urn:microsoft.com/office/officeart/2005/8/layout/orgChart1"/>
    <dgm:cxn modelId="{FE8D36D6-5466-44C1-BE1A-ED6B410E2D45}" type="presParOf" srcId="{3B6438EE-E7CF-4332-92BE-0506D496F256}" destId="{23BB24A0-4711-4208-8259-ACF755F6D400}" srcOrd="5" destOrd="0" presId="urn:microsoft.com/office/officeart/2005/8/layout/orgChart1"/>
    <dgm:cxn modelId="{6DB105B6-8D23-4CF3-8066-5F1E233EC75B}" type="presParOf" srcId="{23BB24A0-4711-4208-8259-ACF755F6D400}" destId="{444CDB36-718F-4FFB-B1A7-9D5A2099EF42}" srcOrd="0" destOrd="0" presId="urn:microsoft.com/office/officeart/2005/8/layout/orgChart1"/>
    <dgm:cxn modelId="{FB1CA60E-8166-4AD5-B84C-B0BE473E0296}" type="presParOf" srcId="{444CDB36-718F-4FFB-B1A7-9D5A2099EF42}" destId="{DC081A47-DA0D-4A46-9874-CA9BAABCC7B9}" srcOrd="0" destOrd="0" presId="urn:microsoft.com/office/officeart/2005/8/layout/orgChart1"/>
    <dgm:cxn modelId="{3FAF78FD-1E7C-4291-8552-4DF807D4739C}" type="presParOf" srcId="{444CDB36-718F-4FFB-B1A7-9D5A2099EF42}" destId="{E3B15B67-6B16-403B-8FD2-E7701D2E2720}" srcOrd="1" destOrd="0" presId="urn:microsoft.com/office/officeart/2005/8/layout/orgChart1"/>
    <dgm:cxn modelId="{527D7931-0E55-4077-9A6C-7322B77D71CA}" type="presParOf" srcId="{23BB24A0-4711-4208-8259-ACF755F6D400}" destId="{161A1D37-CE1C-478B-9362-B0424D7BAD34}" srcOrd="1" destOrd="0" presId="urn:microsoft.com/office/officeart/2005/8/layout/orgChart1"/>
    <dgm:cxn modelId="{98174DA8-05BA-4586-9820-93C82B4227A7}" type="presParOf" srcId="{23BB24A0-4711-4208-8259-ACF755F6D400}" destId="{9D440CA8-D6EE-406E-825D-2FD4434A44EE}" srcOrd="2" destOrd="0" presId="urn:microsoft.com/office/officeart/2005/8/layout/orgChart1"/>
    <dgm:cxn modelId="{1FE50CAE-1D33-4E17-9C1B-4A5A870C5CB1}" type="presParOf" srcId="{0466E006-4D95-48FB-B22E-19FF7BDBE753}" destId="{48FDCFCB-3FA8-47A6-822C-AAE233E5FCAF}" srcOrd="2" destOrd="0" presId="urn:microsoft.com/office/officeart/2005/8/layout/orgChart1"/>
    <dgm:cxn modelId="{9EB03047-71D4-4CA7-AEDE-0E16AE89DDE6}" type="presParOf" srcId="{D9F397EF-6162-4923-B4D3-E084056B678E}" destId="{876C0617-2A9D-47DC-B832-6CC9D92F47F4}" srcOrd="2" destOrd="0" presId="urn:microsoft.com/office/officeart/2005/8/layout/orgChart1"/>
    <dgm:cxn modelId="{A3480D7A-ADE9-4D3E-BC1D-F46109BDD0DF}" type="presParOf" srcId="{8B407056-A5E2-4D61-B232-B6F25B655809}" destId="{D399DE68-A711-48A1-8A88-362CB1E02A31}" srcOrd="4" destOrd="0" presId="urn:microsoft.com/office/officeart/2005/8/layout/orgChart1"/>
    <dgm:cxn modelId="{8ACA6179-70BE-4B37-A783-4CEAE8DC1C33}" type="presParOf" srcId="{8B407056-A5E2-4D61-B232-B6F25B655809}" destId="{2C593037-B8E5-4FC5-A41E-2B79DEA38BF9}" srcOrd="5" destOrd="0" presId="urn:microsoft.com/office/officeart/2005/8/layout/orgChart1"/>
    <dgm:cxn modelId="{5012C07B-A503-4F09-8346-EB58C1E19E9D}" type="presParOf" srcId="{2C593037-B8E5-4FC5-A41E-2B79DEA38BF9}" destId="{DA2098EE-A18E-4486-A467-D3A23BF2FC12}" srcOrd="0" destOrd="0" presId="urn:microsoft.com/office/officeart/2005/8/layout/orgChart1"/>
    <dgm:cxn modelId="{A01F4D77-071F-4BCD-BC52-F8CA0F01F34B}" type="presParOf" srcId="{DA2098EE-A18E-4486-A467-D3A23BF2FC12}" destId="{13349276-D0EA-43EA-9B97-8C1C352DDE17}" srcOrd="0" destOrd="0" presId="urn:microsoft.com/office/officeart/2005/8/layout/orgChart1"/>
    <dgm:cxn modelId="{A1296E87-2A64-4520-8A59-633D1536F60C}" type="presParOf" srcId="{DA2098EE-A18E-4486-A467-D3A23BF2FC12}" destId="{E58204B1-DFA0-4B4D-984E-9AA8FFAF386C}" srcOrd="1" destOrd="0" presId="urn:microsoft.com/office/officeart/2005/8/layout/orgChart1"/>
    <dgm:cxn modelId="{2A0C7A3C-CC0C-4610-AE9D-A1E7D1AB5E55}" type="presParOf" srcId="{2C593037-B8E5-4FC5-A41E-2B79DEA38BF9}" destId="{25E526E2-E711-4F68-9E9E-0791CA6CABB1}" srcOrd="1" destOrd="0" presId="urn:microsoft.com/office/officeart/2005/8/layout/orgChart1"/>
    <dgm:cxn modelId="{A7ACADAB-8714-42D0-A6F4-0E002783CBDF}" type="presParOf" srcId="{25E526E2-E711-4F68-9E9E-0791CA6CABB1}" destId="{97ED6964-ED15-4AF2-9B47-4BEF53358170}" srcOrd="0" destOrd="0" presId="urn:microsoft.com/office/officeart/2005/8/layout/orgChart1"/>
    <dgm:cxn modelId="{1C24E126-C51F-4923-8E01-ACFDCFF29B32}" type="presParOf" srcId="{25E526E2-E711-4F68-9E9E-0791CA6CABB1}" destId="{D231BBCB-D881-4F01-8728-BFA04275C8EE}" srcOrd="1" destOrd="0" presId="urn:microsoft.com/office/officeart/2005/8/layout/orgChart1"/>
    <dgm:cxn modelId="{ADBF70B5-D19C-4AFE-8662-3E97424B4A3F}" type="presParOf" srcId="{D231BBCB-D881-4F01-8728-BFA04275C8EE}" destId="{6D0D76DC-CBDA-4A94-8F4E-775FCED358F3}" srcOrd="0" destOrd="0" presId="urn:microsoft.com/office/officeart/2005/8/layout/orgChart1"/>
    <dgm:cxn modelId="{36CA1844-F0E4-4E56-BF4F-342E06F56ADE}" type="presParOf" srcId="{6D0D76DC-CBDA-4A94-8F4E-775FCED358F3}" destId="{292D6F80-EE18-4939-B66F-CB0A7A36B687}" srcOrd="0" destOrd="0" presId="urn:microsoft.com/office/officeart/2005/8/layout/orgChart1"/>
    <dgm:cxn modelId="{8DC65584-1C70-447B-B5B3-6F609F683E82}" type="presParOf" srcId="{6D0D76DC-CBDA-4A94-8F4E-775FCED358F3}" destId="{3EAA6DFE-EF6D-46BD-89B6-1E37770DBF85}" srcOrd="1" destOrd="0" presId="urn:microsoft.com/office/officeart/2005/8/layout/orgChart1"/>
    <dgm:cxn modelId="{11124746-A902-4046-8978-0ECCA091A7C3}" type="presParOf" srcId="{D231BBCB-D881-4F01-8728-BFA04275C8EE}" destId="{A2FFB46E-9AE2-4943-9174-E0A6DA23F767}" srcOrd="1" destOrd="0" presId="urn:microsoft.com/office/officeart/2005/8/layout/orgChart1"/>
    <dgm:cxn modelId="{0E08C65C-D5E9-4B4E-82FF-115F26989393}" type="presParOf" srcId="{A2FFB46E-9AE2-4943-9174-E0A6DA23F767}" destId="{4AFC6CF1-92BE-4163-AD75-037E922C9A2A}" srcOrd="0" destOrd="0" presId="urn:microsoft.com/office/officeart/2005/8/layout/orgChart1"/>
    <dgm:cxn modelId="{21F762DB-1BAC-4ED2-B33B-5949D1714F64}" type="presParOf" srcId="{A2FFB46E-9AE2-4943-9174-E0A6DA23F767}" destId="{61E85770-8E7A-4391-B722-9073C75AC5D3}" srcOrd="1" destOrd="0" presId="urn:microsoft.com/office/officeart/2005/8/layout/orgChart1"/>
    <dgm:cxn modelId="{7B8380BD-773D-48F6-81D1-75AAE0FFC2DD}" type="presParOf" srcId="{61E85770-8E7A-4391-B722-9073C75AC5D3}" destId="{2D35201A-5526-40D6-A38E-47C8CB578C7A}" srcOrd="0" destOrd="0" presId="urn:microsoft.com/office/officeart/2005/8/layout/orgChart1"/>
    <dgm:cxn modelId="{A2599E5D-5111-4106-A460-4ECA6B1E798C}" type="presParOf" srcId="{2D35201A-5526-40D6-A38E-47C8CB578C7A}" destId="{72E615A7-01CF-4919-8B6D-069D18AA7D9D}" srcOrd="0" destOrd="0" presId="urn:microsoft.com/office/officeart/2005/8/layout/orgChart1"/>
    <dgm:cxn modelId="{53D87B37-4B35-4506-8B0D-718728226AC2}" type="presParOf" srcId="{2D35201A-5526-40D6-A38E-47C8CB578C7A}" destId="{885C4BBB-87E8-4CFE-8570-C87E54D4EB80}" srcOrd="1" destOrd="0" presId="urn:microsoft.com/office/officeart/2005/8/layout/orgChart1"/>
    <dgm:cxn modelId="{806366D1-8F50-4A83-8FC3-5E921979B9DA}" type="presParOf" srcId="{61E85770-8E7A-4391-B722-9073C75AC5D3}" destId="{60796539-153F-462C-8883-2FEEB3134A54}" srcOrd="1" destOrd="0" presId="urn:microsoft.com/office/officeart/2005/8/layout/orgChart1"/>
    <dgm:cxn modelId="{5EBF0AF0-AACF-4F2B-AFB1-54A180203761}" type="presParOf" srcId="{61E85770-8E7A-4391-B722-9073C75AC5D3}" destId="{A008FF80-7AE9-4AA4-9D15-F942B4E1973E}" srcOrd="2" destOrd="0" presId="urn:microsoft.com/office/officeart/2005/8/layout/orgChart1"/>
    <dgm:cxn modelId="{FC8ABD1B-CC35-42C9-BD61-BB3247109205}" type="presParOf" srcId="{A2FFB46E-9AE2-4943-9174-E0A6DA23F767}" destId="{EF992388-5646-4167-A79C-C1A54AB155CE}" srcOrd="2" destOrd="0" presId="urn:microsoft.com/office/officeart/2005/8/layout/orgChart1"/>
    <dgm:cxn modelId="{2BBBF4E6-BCC4-4757-9A1D-4956662E333D}" type="presParOf" srcId="{A2FFB46E-9AE2-4943-9174-E0A6DA23F767}" destId="{149832F2-607B-4661-88A0-CE95181C0652}" srcOrd="3" destOrd="0" presId="urn:microsoft.com/office/officeart/2005/8/layout/orgChart1"/>
    <dgm:cxn modelId="{28E1860E-03CB-466E-A7FA-69BB67FA8F47}" type="presParOf" srcId="{149832F2-607B-4661-88A0-CE95181C0652}" destId="{579FEDDE-B09D-4A28-8FF0-CA517242FBBA}" srcOrd="0" destOrd="0" presId="urn:microsoft.com/office/officeart/2005/8/layout/orgChart1"/>
    <dgm:cxn modelId="{CC429442-DBA9-4ABC-971A-CAFD3647D26F}" type="presParOf" srcId="{579FEDDE-B09D-4A28-8FF0-CA517242FBBA}" destId="{38B94C3F-BB64-4098-8C16-E7337B2D1F92}" srcOrd="0" destOrd="0" presId="urn:microsoft.com/office/officeart/2005/8/layout/orgChart1"/>
    <dgm:cxn modelId="{DB03481B-8F1F-4A1B-A8E0-E736459AF85F}" type="presParOf" srcId="{579FEDDE-B09D-4A28-8FF0-CA517242FBBA}" destId="{FE7CE5A7-6A93-44BB-851E-64BD81CD51DB}" srcOrd="1" destOrd="0" presId="urn:microsoft.com/office/officeart/2005/8/layout/orgChart1"/>
    <dgm:cxn modelId="{47218EE1-5B2E-47D4-A11C-47FAA8399F25}" type="presParOf" srcId="{149832F2-607B-4661-88A0-CE95181C0652}" destId="{B321CE67-8F62-4819-8764-54CB144189BC}" srcOrd="1" destOrd="0" presId="urn:microsoft.com/office/officeart/2005/8/layout/orgChart1"/>
    <dgm:cxn modelId="{6D11A0D5-E99C-4FF8-8725-FE00873E536A}" type="presParOf" srcId="{149832F2-607B-4661-88A0-CE95181C0652}" destId="{EAD6C85D-38ED-4C6C-8B80-5F579E02E15A}" srcOrd="2" destOrd="0" presId="urn:microsoft.com/office/officeart/2005/8/layout/orgChart1"/>
    <dgm:cxn modelId="{58AA4572-5521-46E5-8814-2B8FDE5671C5}" type="presParOf" srcId="{A2FFB46E-9AE2-4943-9174-E0A6DA23F767}" destId="{6D44E2C3-C8F0-447D-B7E7-E966735A3A74}" srcOrd="4" destOrd="0" presId="urn:microsoft.com/office/officeart/2005/8/layout/orgChart1"/>
    <dgm:cxn modelId="{24191F76-EF76-4B9C-BD2C-9035FFCB15CD}" type="presParOf" srcId="{A2FFB46E-9AE2-4943-9174-E0A6DA23F767}" destId="{7CD34709-5C40-496A-9C28-FEF4CD022042}" srcOrd="5" destOrd="0" presId="urn:microsoft.com/office/officeart/2005/8/layout/orgChart1"/>
    <dgm:cxn modelId="{FEC477F3-3620-49DD-BA45-CE6FC61308A8}" type="presParOf" srcId="{7CD34709-5C40-496A-9C28-FEF4CD022042}" destId="{B34D10B7-D9AE-4DF1-B4CE-9CD5F7592F0F}" srcOrd="0" destOrd="0" presId="urn:microsoft.com/office/officeart/2005/8/layout/orgChart1"/>
    <dgm:cxn modelId="{03CB0FB9-41D7-4A63-BC8D-FCDFB19813D5}" type="presParOf" srcId="{B34D10B7-D9AE-4DF1-B4CE-9CD5F7592F0F}" destId="{7A782A5F-7EC1-44D3-8ED9-7754B0CB7C0E}" srcOrd="0" destOrd="0" presId="urn:microsoft.com/office/officeart/2005/8/layout/orgChart1"/>
    <dgm:cxn modelId="{42BE39B9-D2D3-463E-B57D-4B3A61E7331B}" type="presParOf" srcId="{B34D10B7-D9AE-4DF1-B4CE-9CD5F7592F0F}" destId="{60A49AE4-7513-4D0A-AE2C-BD20EE5844B2}" srcOrd="1" destOrd="0" presId="urn:microsoft.com/office/officeart/2005/8/layout/orgChart1"/>
    <dgm:cxn modelId="{A6DFFBE8-358F-46C1-83B0-495FCE986482}" type="presParOf" srcId="{7CD34709-5C40-496A-9C28-FEF4CD022042}" destId="{4A996C3C-F5DD-4AB6-A689-BF9D1AE7E074}" srcOrd="1" destOrd="0" presId="urn:microsoft.com/office/officeart/2005/8/layout/orgChart1"/>
    <dgm:cxn modelId="{9396C780-B4D1-4831-800B-084944765D3C}" type="presParOf" srcId="{7CD34709-5C40-496A-9C28-FEF4CD022042}" destId="{D26432EE-6B7B-4CBD-AB2C-918BC6828D13}" srcOrd="2" destOrd="0" presId="urn:microsoft.com/office/officeart/2005/8/layout/orgChart1"/>
    <dgm:cxn modelId="{B41B461F-5FDA-4132-9D97-B2203882A7D1}" type="presParOf" srcId="{A2FFB46E-9AE2-4943-9174-E0A6DA23F767}" destId="{13ED6C59-DE6F-41F9-832B-5CE0CB787278}" srcOrd="6" destOrd="0" presId="urn:microsoft.com/office/officeart/2005/8/layout/orgChart1"/>
    <dgm:cxn modelId="{5FE15E1D-F1FD-45F9-9234-9C5C27AE2F4C}" type="presParOf" srcId="{A2FFB46E-9AE2-4943-9174-E0A6DA23F767}" destId="{7B87FE38-03A2-4198-B153-4959ACABAA44}" srcOrd="7" destOrd="0" presId="urn:microsoft.com/office/officeart/2005/8/layout/orgChart1"/>
    <dgm:cxn modelId="{2C3F0677-F295-48B5-9713-4B8BAF6FCB71}" type="presParOf" srcId="{7B87FE38-03A2-4198-B153-4959ACABAA44}" destId="{9B5018A0-0149-4B00-866D-F61715A6C3A0}" srcOrd="0" destOrd="0" presId="urn:microsoft.com/office/officeart/2005/8/layout/orgChart1"/>
    <dgm:cxn modelId="{4E940154-68C2-4B7C-87BE-299D803FA2A2}" type="presParOf" srcId="{9B5018A0-0149-4B00-866D-F61715A6C3A0}" destId="{84BFDAF3-3AE4-4ACA-9FF6-B1AD138AD827}" srcOrd="0" destOrd="0" presId="urn:microsoft.com/office/officeart/2005/8/layout/orgChart1"/>
    <dgm:cxn modelId="{3B97931C-C85E-49C7-AB36-0EC9EC7D8776}" type="presParOf" srcId="{9B5018A0-0149-4B00-866D-F61715A6C3A0}" destId="{2091B06E-E12D-417D-8427-F275E3B16247}" srcOrd="1" destOrd="0" presId="urn:microsoft.com/office/officeart/2005/8/layout/orgChart1"/>
    <dgm:cxn modelId="{43A79A03-38C0-49FF-8474-D869CB861B9F}" type="presParOf" srcId="{7B87FE38-03A2-4198-B153-4959ACABAA44}" destId="{4FAC4368-C0CD-44CC-BE07-6CD152F22208}" srcOrd="1" destOrd="0" presId="urn:microsoft.com/office/officeart/2005/8/layout/orgChart1"/>
    <dgm:cxn modelId="{C11274DB-7065-4BB3-BEDE-39EC26DB20F9}" type="presParOf" srcId="{7B87FE38-03A2-4198-B153-4959ACABAA44}" destId="{B0E74725-485D-4974-8928-44E524BAB4DC}" srcOrd="2" destOrd="0" presId="urn:microsoft.com/office/officeart/2005/8/layout/orgChart1"/>
    <dgm:cxn modelId="{13347AF6-A08B-45DA-ADD5-2A537FAB5422}" type="presParOf" srcId="{D231BBCB-D881-4F01-8728-BFA04275C8EE}" destId="{6247EF52-C68A-4761-B71E-17C062489723}" srcOrd="2" destOrd="0" presId="urn:microsoft.com/office/officeart/2005/8/layout/orgChart1"/>
    <dgm:cxn modelId="{61C0AE1D-248E-41E5-9DC1-A0B5C8E8C386}" type="presParOf" srcId="{25E526E2-E711-4F68-9E9E-0791CA6CABB1}" destId="{E3677DA6-E290-4938-A5CD-D5D7D1BD47BB}" srcOrd="2" destOrd="0" presId="urn:microsoft.com/office/officeart/2005/8/layout/orgChart1"/>
    <dgm:cxn modelId="{C3880FE1-69EE-4864-8FB0-519893FDE0B9}" type="presParOf" srcId="{25E526E2-E711-4F68-9E9E-0791CA6CABB1}" destId="{FA61FD14-48F3-4924-BF1F-415BA1335A86}" srcOrd="3" destOrd="0" presId="urn:microsoft.com/office/officeart/2005/8/layout/orgChart1"/>
    <dgm:cxn modelId="{45FB2728-5517-46D7-A94A-249BED246DB0}" type="presParOf" srcId="{FA61FD14-48F3-4924-BF1F-415BA1335A86}" destId="{0E517531-C10B-4A90-A5E1-D657262F9D8C}" srcOrd="0" destOrd="0" presId="urn:microsoft.com/office/officeart/2005/8/layout/orgChart1"/>
    <dgm:cxn modelId="{18497F8A-8491-4DD9-860A-BB6393B3118D}" type="presParOf" srcId="{0E517531-C10B-4A90-A5E1-D657262F9D8C}" destId="{2F1E539B-F041-404C-A564-08A973FFA3B7}" srcOrd="0" destOrd="0" presId="urn:microsoft.com/office/officeart/2005/8/layout/orgChart1"/>
    <dgm:cxn modelId="{DA86A82F-AC42-4891-946C-0A3E85E811B4}" type="presParOf" srcId="{0E517531-C10B-4A90-A5E1-D657262F9D8C}" destId="{BD73305B-00E9-403E-A1B9-7D4CB2C12597}" srcOrd="1" destOrd="0" presId="urn:microsoft.com/office/officeart/2005/8/layout/orgChart1"/>
    <dgm:cxn modelId="{95BAF587-0359-4B63-B3C3-F67CD59A0C49}" type="presParOf" srcId="{FA61FD14-48F3-4924-BF1F-415BA1335A86}" destId="{98CB3DF3-1635-491B-9394-9A535D17B94A}" srcOrd="1" destOrd="0" presId="urn:microsoft.com/office/officeart/2005/8/layout/orgChart1"/>
    <dgm:cxn modelId="{CDBFB4EF-0302-401A-A620-826068BFF3C5}" type="presParOf" srcId="{98CB3DF3-1635-491B-9394-9A535D17B94A}" destId="{29CD87CA-D28C-45BA-A8FF-FEB9B6180574}" srcOrd="0" destOrd="0" presId="urn:microsoft.com/office/officeart/2005/8/layout/orgChart1"/>
    <dgm:cxn modelId="{E5806530-3633-4707-94B4-870709267F1B}" type="presParOf" srcId="{98CB3DF3-1635-491B-9394-9A535D17B94A}" destId="{C4B860B5-D7F4-4D4D-864A-E7AAFD857383}" srcOrd="1" destOrd="0" presId="urn:microsoft.com/office/officeart/2005/8/layout/orgChart1"/>
    <dgm:cxn modelId="{7900B581-6B7E-462E-8C8C-5C150F9A58B6}" type="presParOf" srcId="{C4B860B5-D7F4-4D4D-864A-E7AAFD857383}" destId="{E42BB706-171D-4AE3-929B-B57082CBEA41}" srcOrd="0" destOrd="0" presId="urn:microsoft.com/office/officeart/2005/8/layout/orgChart1"/>
    <dgm:cxn modelId="{2DCDDBDE-BAD3-4F38-A5FE-4B7143382BB2}" type="presParOf" srcId="{E42BB706-171D-4AE3-929B-B57082CBEA41}" destId="{06509588-F067-4AEC-8A04-AB7013E36EC0}" srcOrd="0" destOrd="0" presId="urn:microsoft.com/office/officeart/2005/8/layout/orgChart1"/>
    <dgm:cxn modelId="{BEFBFD57-064F-4FF6-BFEF-244DC3B9C900}" type="presParOf" srcId="{E42BB706-171D-4AE3-929B-B57082CBEA41}" destId="{675DE392-1244-4651-A1B5-10C9F54A7BF3}" srcOrd="1" destOrd="0" presId="urn:microsoft.com/office/officeart/2005/8/layout/orgChart1"/>
    <dgm:cxn modelId="{4832AE52-A1FE-422F-8FF6-9F6342881C47}" type="presParOf" srcId="{C4B860B5-D7F4-4D4D-864A-E7AAFD857383}" destId="{EA827B15-F019-4EBD-A13C-86DD6C1B4B2F}" srcOrd="1" destOrd="0" presId="urn:microsoft.com/office/officeart/2005/8/layout/orgChart1"/>
    <dgm:cxn modelId="{8C6C4228-55FC-41CB-8FD2-7980A0DDF3D2}" type="presParOf" srcId="{C4B860B5-D7F4-4D4D-864A-E7AAFD857383}" destId="{53628CF6-6014-4556-B624-888ED22AD092}" srcOrd="2" destOrd="0" presId="urn:microsoft.com/office/officeart/2005/8/layout/orgChart1"/>
    <dgm:cxn modelId="{1876F1AE-C923-410C-85AA-AAC3FF775C7F}" type="presParOf" srcId="{98CB3DF3-1635-491B-9394-9A535D17B94A}" destId="{9927F490-26C2-451A-91BA-A3BE25AC1D0A}" srcOrd="2" destOrd="0" presId="urn:microsoft.com/office/officeart/2005/8/layout/orgChart1"/>
    <dgm:cxn modelId="{21378AEB-50BE-4DC0-88B7-3999EAC468C4}" type="presParOf" srcId="{98CB3DF3-1635-491B-9394-9A535D17B94A}" destId="{74EE1DCF-A067-4EA3-BEF9-90B5FF8AC27F}" srcOrd="3" destOrd="0" presId="urn:microsoft.com/office/officeart/2005/8/layout/orgChart1"/>
    <dgm:cxn modelId="{A98B99CA-B310-494A-92BC-394613AD9EC0}" type="presParOf" srcId="{74EE1DCF-A067-4EA3-BEF9-90B5FF8AC27F}" destId="{7F76BC94-6890-4D02-8BEC-825F3AB192BC}" srcOrd="0" destOrd="0" presId="urn:microsoft.com/office/officeart/2005/8/layout/orgChart1"/>
    <dgm:cxn modelId="{1AAA083C-0D88-436F-8F70-C78CF91D3837}" type="presParOf" srcId="{7F76BC94-6890-4D02-8BEC-825F3AB192BC}" destId="{0F719748-7FBE-46BB-B30B-601F92F97C2C}" srcOrd="0" destOrd="0" presId="urn:microsoft.com/office/officeart/2005/8/layout/orgChart1"/>
    <dgm:cxn modelId="{5FA7A123-62AB-4F26-A1A1-DC650B54110A}" type="presParOf" srcId="{7F76BC94-6890-4D02-8BEC-825F3AB192BC}" destId="{CB064649-88D5-4720-A0B9-B36EBE3C269A}" srcOrd="1" destOrd="0" presId="urn:microsoft.com/office/officeart/2005/8/layout/orgChart1"/>
    <dgm:cxn modelId="{F1E7791E-51AE-4A34-82E9-F8C91A7F9C11}" type="presParOf" srcId="{74EE1DCF-A067-4EA3-BEF9-90B5FF8AC27F}" destId="{B186A7F9-9F67-4271-A544-60205912332E}" srcOrd="1" destOrd="0" presId="urn:microsoft.com/office/officeart/2005/8/layout/orgChart1"/>
    <dgm:cxn modelId="{C6BB0D62-112E-4B9E-A8D7-F48BB82BEDF3}" type="presParOf" srcId="{74EE1DCF-A067-4EA3-BEF9-90B5FF8AC27F}" destId="{DC363AF8-8FFE-4800-A5CE-79CFC8041657}" srcOrd="2" destOrd="0" presId="urn:microsoft.com/office/officeart/2005/8/layout/orgChart1"/>
    <dgm:cxn modelId="{322061E6-00AF-43E6-B718-DB71B75A42DC}" type="presParOf" srcId="{98CB3DF3-1635-491B-9394-9A535D17B94A}" destId="{62FC37DD-D592-45B0-AD62-329C9BE4151D}" srcOrd="4" destOrd="0" presId="urn:microsoft.com/office/officeart/2005/8/layout/orgChart1"/>
    <dgm:cxn modelId="{21B43F92-D17B-450B-9CC7-5C9619B4152C}" type="presParOf" srcId="{98CB3DF3-1635-491B-9394-9A535D17B94A}" destId="{F6CB6891-EE89-44F6-9D67-11089FC32ED8}" srcOrd="5" destOrd="0" presId="urn:microsoft.com/office/officeart/2005/8/layout/orgChart1"/>
    <dgm:cxn modelId="{C43BB293-9CD6-4D3F-A0F5-0F667D3AEFE6}" type="presParOf" srcId="{F6CB6891-EE89-44F6-9D67-11089FC32ED8}" destId="{4C8B1C6F-DB74-46FC-AC11-CF762E33C55A}" srcOrd="0" destOrd="0" presId="urn:microsoft.com/office/officeart/2005/8/layout/orgChart1"/>
    <dgm:cxn modelId="{62427CE1-8FAD-4E62-84E3-DC8A0CA7348A}" type="presParOf" srcId="{4C8B1C6F-DB74-46FC-AC11-CF762E33C55A}" destId="{25AE540C-81C7-4B2D-BE83-7507CDF9F458}" srcOrd="0" destOrd="0" presId="urn:microsoft.com/office/officeart/2005/8/layout/orgChart1"/>
    <dgm:cxn modelId="{5C9C5F62-520E-4350-A38E-D6088533EB40}" type="presParOf" srcId="{4C8B1C6F-DB74-46FC-AC11-CF762E33C55A}" destId="{397DDD22-094F-427E-995E-9AEA38DA9E03}" srcOrd="1" destOrd="0" presId="urn:microsoft.com/office/officeart/2005/8/layout/orgChart1"/>
    <dgm:cxn modelId="{5904EAB4-05B5-494A-A6A7-121B420E5912}" type="presParOf" srcId="{F6CB6891-EE89-44F6-9D67-11089FC32ED8}" destId="{8F3D35E7-5906-4052-A6CA-A0785DE33FEB}" srcOrd="1" destOrd="0" presId="urn:microsoft.com/office/officeart/2005/8/layout/orgChart1"/>
    <dgm:cxn modelId="{77E16BA8-EA19-4550-8180-DCE85BF34AFE}" type="presParOf" srcId="{F6CB6891-EE89-44F6-9D67-11089FC32ED8}" destId="{7072151E-8DCB-485E-90A7-2A796BD57463}" srcOrd="2" destOrd="0" presId="urn:microsoft.com/office/officeart/2005/8/layout/orgChart1"/>
    <dgm:cxn modelId="{8E6E3A29-7AD5-4D3D-8A6B-BC0CE3389986}" type="presParOf" srcId="{98CB3DF3-1635-491B-9394-9A535D17B94A}" destId="{4C4CCD08-5A44-4E9A-B136-25D1F1E1DD13}" srcOrd="6" destOrd="0" presId="urn:microsoft.com/office/officeart/2005/8/layout/orgChart1"/>
    <dgm:cxn modelId="{DBC57509-5FEA-4B2D-8C1D-C1063C25E7DC}" type="presParOf" srcId="{98CB3DF3-1635-491B-9394-9A535D17B94A}" destId="{FA9AF8E3-1646-4452-A3B1-30EA661E72F1}" srcOrd="7" destOrd="0" presId="urn:microsoft.com/office/officeart/2005/8/layout/orgChart1"/>
    <dgm:cxn modelId="{3CC9346E-C387-4FD3-8DD8-17EF6290DFE8}" type="presParOf" srcId="{FA9AF8E3-1646-4452-A3B1-30EA661E72F1}" destId="{DAE03B5C-7933-4DCE-B884-98AE060317B2}" srcOrd="0" destOrd="0" presId="urn:microsoft.com/office/officeart/2005/8/layout/orgChart1"/>
    <dgm:cxn modelId="{3EC8E342-BB54-42B4-AFA5-B7BF4FF78B37}" type="presParOf" srcId="{DAE03B5C-7933-4DCE-B884-98AE060317B2}" destId="{ADCF8F66-BD67-4F89-8E9A-6E64EE0639B7}" srcOrd="0" destOrd="0" presId="urn:microsoft.com/office/officeart/2005/8/layout/orgChart1"/>
    <dgm:cxn modelId="{DDA62BDC-FAE9-41D0-8C37-E7C9C69A37F7}" type="presParOf" srcId="{DAE03B5C-7933-4DCE-B884-98AE060317B2}" destId="{9FC711EF-F54B-418A-9904-E184455A95FB}" srcOrd="1" destOrd="0" presId="urn:microsoft.com/office/officeart/2005/8/layout/orgChart1"/>
    <dgm:cxn modelId="{FE04357E-80D2-4014-91FC-1C85CCE044A6}" type="presParOf" srcId="{FA9AF8E3-1646-4452-A3B1-30EA661E72F1}" destId="{D9C51F7E-26BB-46EF-9F57-C4115D5DA805}" srcOrd="1" destOrd="0" presId="urn:microsoft.com/office/officeart/2005/8/layout/orgChart1"/>
    <dgm:cxn modelId="{12A2DD85-C998-4222-9259-D029C731D5E7}" type="presParOf" srcId="{FA9AF8E3-1646-4452-A3B1-30EA661E72F1}" destId="{E095CD23-A756-486D-9CC0-5B0E7068BA5C}" srcOrd="2" destOrd="0" presId="urn:microsoft.com/office/officeart/2005/8/layout/orgChart1"/>
    <dgm:cxn modelId="{1E128930-6D04-4D95-9E15-E58C0E274F60}" type="presParOf" srcId="{FA61FD14-48F3-4924-BF1F-415BA1335A86}" destId="{F59CD826-D554-463E-B5BF-B70D304E291C}" srcOrd="2" destOrd="0" presId="urn:microsoft.com/office/officeart/2005/8/layout/orgChart1"/>
    <dgm:cxn modelId="{B9E7D918-CE26-46D9-A865-FC55FE8CC157}" type="presParOf" srcId="{2C593037-B8E5-4FC5-A41E-2B79DEA38BF9}" destId="{9F27268F-5DAF-4205-9465-4DFDC6EBA73C}" srcOrd="2" destOrd="0" presId="urn:microsoft.com/office/officeart/2005/8/layout/orgChart1"/>
    <dgm:cxn modelId="{69E4735F-022D-4B48-A6AF-BC7F22F09BF2}" type="presParOf" srcId="{9E056367-9994-4DF6-9740-C66AA3BB8D9E}" destId="{1A618818-C4C9-4570-AD91-0C80B14D99C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4CCD08-5A44-4E9A-B136-25D1F1E1DD13}">
      <dsp:nvSpPr>
        <dsp:cNvPr id="0" name=""/>
        <dsp:cNvSpPr/>
      </dsp:nvSpPr>
      <dsp:spPr>
        <a:xfrm>
          <a:off x="6974002" y="2751630"/>
          <a:ext cx="91440" cy="18579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28548"/>
              </a:lnTo>
              <a:lnTo>
                <a:pt x="107636" y="2128548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FC37DD-D592-45B0-AD62-329C9BE4151D}">
      <dsp:nvSpPr>
        <dsp:cNvPr id="0" name=""/>
        <dsp:cNvSpPr/>
      </dsp:nvSpPr>
      <dsp:spPr>
        <a:xfrm>
          <a:off x="6974002" y="2751630"/>
          <a:ext cx="91440" cy="13486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5047"/>
              </a:lnTo>
              <a:lnTo>
                <a:pt x="107636" y="154504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27F490-26C2-451A-91BA-A3BE25AC1D0A}">
      <dsp:nvSpPr>
        <dsp:cNvPr id="0" name=""/>
        <dsp:cNvSpPr/>
      </dsp:nvSpPr>
      <dsp:spPr>
        <a:xfrm>
          <a:off x="6974002" y="2751630"/>
          <a:ext cx="91440" cy="839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1545"/>
              </a:lnTo>
              <a:lnTo>
                <a:pt x="107636" y="96154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CD87CA-D28C-45BA-A8FF-FEB9B6180574}">
      <dsp:nvSpPr>
        <dsp:cNvPr id="0" name=""/>
        <dsp:cNvSpPr/>
      </dsp:nvSpPr>
      <dsp:spPr>
        <a:xfrm>
          <a:off x="6974002" y="2751630"/>
          <a:ext cx="91440" cy="3299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43"/>
              </a:lnTo>
              <a:lnTo>
                <a:pt x="107636" y="37804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77DA6-E290-4938-A5CD-D5D7D1BD47BB}">
      <dsp:nvSpPr>
        <dsp:cNvPr id="0" name=""/>
        <dsp:cNvSpPr/>
      </dsp:nvSpPr>
      <dsp:spPr>
        <a:xfrm>
          <a:off x="6872662" y="2242302"/>
          <a:ext cx="434004" cy="150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92"/>
              </a:lnTo>
              <a:lnTo>
                <a:pt x="497209" y="86292"/>
              </a:lnTo>
              <a:lnTo>
                <a:pt x="497209" y="17258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ED6C59-DE6F-41F9-832B-5CE0CB787278}">
      <dsp:nvSpPr>
        <dsp:cNvPr id="0" name=""/>
        <dsp:cNvSpPr/>
      </dsp:nvSpPr>
      <dsp:spPr>
        <a:xfrm>
          <a:off x="6105992" y="2751630"/>
          <a:ext cx="91440" cy="18579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28548"/>
              </a:lnTo>
              <a:lnTo>
                <a:pt x="107636" y="2128548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44E2C3-C8F0-447D-B7E7-E966735A3A74}">
      <dsp:nvSpPr>
        <dsp:cNvPr id="0" name=""/>
        <dsp:cNvSpPr/>
      </dsp:nvSpPr>
      <dsp:spPr>
        <a:xfrm>
          <a:off x="6105992" y="2751630"/>
          <a:ext cx="91440" cy="13486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5047"/>
              </a:lnTo>
              <a:lnTo>
                <a:pt x="107636" y="154504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992388-5646-4167-A79C-C1A54AB155CE}">
      <dsp:nvSpPr>
        <dsp:cNvPr id="0" name=""/>
        <dsp:cNvSpPr/>
      </dsp:nvSpPr>
      <dsp:spPr>
        <a:xfrm>
          <a:off x="6105992" y="2751630"/>
          <a:ext cx="91440" cy="839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1545"/>
              </a:lnTo>
              <a:lnTo>
                <a:pt x="107636" y="96154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FC6CF1-92BE-4163-AD75-037E922C9A2A}">
      <dsp:nvSpPr>
        <dsp:cNvPr id="0" name=""/>
        <dsp:cNvSpPr/>
      </dsp:nvSpPr>
      <dsp:spPr>
        <a:xfrm>
          <a:off x="6105992" y="2751630"/>
          <a:ext cx="91440" cy="3299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43"/>
              </a:lnTo>
              <a:lnTo>
                <a:pt x="107636" y="37804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ED6964-ED15-4AF2-9B47-4BEF53358170}">
      <dsp:nvSpPr>
        <dsp:cNvPr id="0" name=""/>
        <dsp:cNvSpPr/>
      </dsp:nvSpPr>
      <dsp:spPr>
        <a:xfrm>
          <a:off x="6438657" y="2242302"/>
          <a:ext cx="434004" cy="150646"/>
        </a:xfrm>
        <a:custGeom>
          <a:avLst/>
          <a:gdLst/>
          <a:ahLst/>
          <a:cxnLst/>
          <a:rect l="0" t="0" r="0" b="0"/>
          <a:pathLst>
            <a:path>
              <a:moveTo>
                <a:pt x="497209" y="0"/>
              </a:moveTo>
              <a:lnTo>
                <a:pt x="497209" y="86292"/>
              </a:lnTo>
              <a:lnTo>
                <a:pt x="0" y="86292"/>
              </a:lnTo>
              <a:lnTo>
                <a:pt x="0" y="17258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99DE68-A711-48A1-8A88-362CB1E02A31}">
      <dsp:nvSpPr>
        <dsp:cNvPr id="0" name=""/>
        <dsp:cNvSpPr/>
      </dsp:nvSpPr>
      <dsp:spPr>
        <a:xfrm>
          <a:off x="4051631" y="1732974"/>
          <a:ext cx="2821030" cy="150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92"/>
              </a:lnTo>
              <a:lnTo>
                <a:pt x="3231860" y="86292"/>
              </a:lnTo>
              <a:lnTo>
                <a:pt x="3231860" y="17258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ED4CB3-AED6-4DA2-954E-9A20A59DA982}">
      <dsp:nvSpPr>
        <dsp:cNvPr id="0" name=""/>
        <dsp:cNvSpPr/>
      </dsp:nvSpPr>
      <dsp:spPr>
        <a:xfrm>
          <a:off x="5237983" y="2751630"/>
          <a:ext cx="91440" cy="13486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5047"/>
              </a:lnTo>
              <a:lnTo>
                <a:pt x="107636" y="154504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74F8D8-593A-45AD-9BA4-8BE5C665B857}">
      <dsp:nvSpPr>
        <dsp:cNvPr id="0" name=""/>
        <dsp:cNvSpPr/>
      </dsp:nvSpPr>
      <dsp:spPr>
        <a:xfrm>
          <a:off x="5237983" y="2751630"/>
          <a:ext cx="91440" cy="839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1545"/>
              </a:lnTo>
              <a:lnTo>
                <a:pt x="107636" y="96154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26B6BC-F957-4B98-AAF6-55E0DF951B11}">
      <dsp:nvSpPr>
        <dsp:cNvPr id="0" name=""/>
        <dsp:cNvSpPr/>
      </dsp:nvSpPr>
      <dsp:spPr>
        <a:xfrm>
          <a:off x="5237983" y="2751630"/>
          <a:ext cx="91440" cy="3299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43"/>
              </a:lnTo>
              <a:lnTo>
                <a:pt x="107636" y="37804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67D8E-1AA6-41EB-9036-866471725467}">
      <dsp:nvSpPr>
        <dsp:cNvPr id="0" name=""/>
        <dsp:cNvSpPr/>
      </dsp:nvSpPr>
      <dsp:spPr>
        <a:xfrm>
          <a:off x="4268634" y="2242302"/>
          <a:ext cx="1302014" cy="150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92"/>
              </a:lnTo>
              <a:lnTo>
                <a:pt x="1491627" y="86292"/>
              </a:lnTo>
              <a:lnTo>
                <a:pt x="1491627" y="17258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648016-B810-4605-A0BF-2FDCCB821565}">
      <dsp:nvSpPr>
        <dsp:cNvPr id="0" name=""/>
        <dsp:cNvSpPr/>
      </dsp:nvSpPr>
      <dsp:spPr>
        <a:xfrm>
          <a:off x="4369973" y="2751630"/>
          <a:ext cx="91440" cy="13486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5047"/>
              </a:lnTo>
              <a:lnTo>
                <a:pt x="107636" y="154504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144E59-428A-495E-8610-9D385C92C332}">
      <dsp:nvSpPr>
        <dsp:cNvPr id="0" name=""/>
        <dsp:cNvSpPr/>
      </dsp:nvSpPr>
      <dsp:spPr>
        <a:xfrm>
          <a:off x="4369973" y="2751630"/>
          <a:ext cx="91440" cy="839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1545"/>
              </a:lnTo>
              <a:lnTo>
                <a:pt x="107636" y="96154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542718-0CE9-49BB-8152-C26926F0BC2D}">
      <dsp:nvSpPr>
        <dsp:cNvPr id="0" name=""/>
        <dsp:cNvSpPr/>
      </dsp:nvSpPr>
      <dsp:spPr>
        <a:xfrm>
          <a:off x="4369973" y="2751630"/>
          <a:ext cx="91440" cy="3299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43"/>
              </a:lnTo>
              <a:lnTo>
                <a:pt x="107636" y="37804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C495F0-8F8F-467B-90F1-E3B1F22B9332}">
      <dsp:nvSpPr>
        <dsp:cNvPr id="0" name=""/>
        <dsp:cNvSpPr/>
      </dsp:nvSpPr>
      <dsp:spPr>
        <a:xfrm>
          <a:off x="4268634" y="2242302"/>
          <a:ext cx="434004" cy="150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92"/>
              </a:lnTo>
              <a:lnTo>
                <a:pt x="497209" y="86292"/>
              </a:lnTo>
              <a:lnTo>
                <a:pt x="497209" y="17258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402FCE-7432-4BE6-BE82-6AD918BBC9A7}">
      <dsp:nvSpPr>
        <dsp:cNvPr id="0" name=""/>
        <dsp:cNvSpPr/>
      </dsp:nvSpPr>
      <dsp:spPr>
        <a:xfrm>
          <a:off x="3501964" y="2751630"/>
          <a:ext cx="91440" cy="13486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5047"/>
              </a:lnTo>
              <a:lnTo>
                <a:pt x="107636" y="154504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06B110-CEEF-41A8-A3BA-3A6A80032138}">
      <dsp:nvSpPr>
        <dsp:cNvPr id="0" name=""/>
        <dsp:cNvSpPr/>
      </dsp:nvSpPr>
      <dsp:spPr>
        <a:xfrm>
          <a:off x="3501964" y="2751630"/>
          <a:ext cx="91440" cy="839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1545"/>
              </a:lnTo>
              <a:lnTo>
                <a:pt x="107636" y="96154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13DF9A-A703-458C-B5B4-B7F0977D592E}">
      <dsp:nvSpPr>
        <dsp:cNvPr id="0" name=""/>
        <dsp:cNvSpPr/>
      </dsp:nvSpPr>
      <dsp:spPr>
        <a:xfrm>
          <a:off x="3501964" y="2751630"/>
          <a:ext cx="91440" cy="3299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43"/>
              </a:lnTo>
              <a:lnTo>
                <a:pt x="107636" y="37804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66BF0B-5B3A-4739-BE42-9B3D44F973DC}">
      <dsp:nvSpPr>
        <dsp:cNvPr id="0" name=""/>
        <dsp:cNvSpPr/>
      </dsp:nvSpPr>
      <dsp:spPr>
        <a:xfrm>
          <a:off x="3834629" y="2242302"/>
          <a:ext cx="434004" cy="150646"/>
        </a:xfrm>
        <a:custGeom>
          <a:avLst/>
          <a:gdLst/>
          <a:ahLst/>
          <a:cxnLst/>
          <a:rect l="0" t="0" r="0" b="0"/>
          <a:pathLst>
            <a:path>
              <a:moveTo>
                <a:pt x="497209" y="0"/>
              </a:moveTo>
              <a:lnTo>
                <a:pt x="497209" y="86292"/>
              </a:lnTo>
              <a:lnTo>
                <a:pt x="0" y="86292"/>
              </a:lnTo>
              <a:lnTo>
                <a:pt x="0" y="17258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AC58BD-F388-4EE2-8129-D633E41491C7}">
      <dsp:nvSpPr>
        <dsp:cNvPr id="0" name=""/>
        <dsp:cNvSpPr/>
      </dsp:nvSpPr>
      <dsp:spPr>
        <a:xfrm>
          <a:off x="2633954" y="2751630"/>
          <a:ext cx="91440" cy="839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1545"/>
              </a:lnTo>
              <a:lnTo>
                <a:pt x="107636" y="96154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A1477B-9C5B-4647-9441-DFE271C4EC04}">
      <dsp:nvSpPr>
        <dsp:cNvPr id="0" name=""/>
        <dsp:cNvSpPr/>
      </dsp:nvSpPr>
      <dsp:spPr>
        <a:xfrm>
          <a:off x="2633954" y="2751630"/>
          <a:ext cx="91440" cy="3299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43"/>
              </a:lnTo>
              <a:lnTo>
                <a:pt x="107636" y="37804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A38EA-3A1C-495D-B32A-0C51F72F9533}">
      <dsp:nvSpPr>
        <dsp:cNvPr id="0" name=""/>
        <dsp:cNvSpPr/>
      </dsp:nvSpPr>
      <dsp:spPr>
        <a:xfrm>
          <a:off x="2966620" y="2242302"/>
          <a:ext cx="1302014" cy="150646"/>
        </a:xfrm>
        <a:custGeom>
          <a:avLst/>
          <a:gdLst/>
          <a:ahLst/>
          <a:cxnLst/>
          <a:rect l="0" t="0" r="0" b="0"/>
          <a:pathLst>
            <a:path>
              <a:moveTo>
                <a:pt x="1491627" y="0"/>
              </a:moveTo>
              <a:lnTo>
                <a:pt x="1491627" y="86292"/>
              </a:lnTo>
              <a:lnTo>
                <a:pt x="0" y="86292"/>
              </a:lnTo>
              <a:lnTo>
                <a:pt x="0" y="17258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92FEA-97FD-427E-A40E-722E12C451B4}">
      <dsp:nvSpPr>
        <dsp:cNvPr id="0" name=""/>
        <dsp:cNvSpPr/>
      </dsp:nvSpPr>
      <dsp:spPr>
        <a:xfrm>
          <a:off x="4051631" y="1732974"/>
          <a:ext cx="217002" cy="150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92"/>
              </a:lnTo>
              <a:lnTo>
                <a:pt x="248604" y="86292"/>
              </a:lnTo>
              <a:lnTo>
                <a:pt x="248604" y="17258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667FC2-E3DB-480A-A1C8-1507D62A6616}">
      <dsp:nvSpPr>
        <dsp:cNvPr id="0" name=""/>
        <dsp:cNvSpPr/>
      </dsp:nvSpPr>
      <dsp:spPr>
        <a:xfrm>
          <a:off x="1765945" y="2751630"/>
          <a:ext cx="91440" cy="13486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5047"/>
              </a:lnTo>
              <a:lnTo>
                <a:pt x="107636" y="154504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0ED1C6-2382-4FCB-B2B3-F5EA8B46DC14}">
      <dsp:nvSpPr>
        <dsp:cNvPr id="0" name=""/>
        <dsp:cNvSpPr/>
      </dsp:nvSpPr>
      <dsp:spPr>
        <a:xfrm>
          <a:off x="1765945" y="2751630"/>
          <a:ext cx="91440" cy="839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1545"/>
              </a:lnTo>
              <a:lnTo>
                <a:pt x="107636" y="96154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1629BC-98E3-4B03-81B9-A30AF15F29DC}">
      <dsp:nvSpPr>
        <dsp:cNvPr id="0" name=""/>
        <dsp:cNvSpPr/>
      </dsp:nvSpPr>
      <dsp:spPr>
        <a:xfrm>
          <a:off x="1765945" y="2751630"/>
          <a:ext cx="91440" cy="3299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43"/>
              </a:lnTo>
              <a:lnTo>
                <a:pt x="107636" y="37804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BB089C-4C20-4717-A260-95F65BA2AE97}">
      <dsp:nvSpPr>
        <dsp:cNvPr id="0" name=""/>
        <dsp:cNvSpPr/>
      </dsp:nvSpPr>
      <dsp:spPr>
        <a:xfrm>
          <a:off x="1230601" y="2242302"/>
          <a:ext cx="868009" cy="150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92"/>
              </a:lnTo>
              <a:lnTo>
                <a:pt x="994418" y="86292"/>
              </a:lnTo>
              <a:lnTo>
                <a:pt x="994418" y="17258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06F6D0-7337-400F-9D95-22B86C2DD59D}">
      <dsp:nvSpPr>
        <dsp:cNvPr id="0" name=""/>
        <dsp:cNvSpPr/>
      </dsp:nvSpPr>
      <dsp:spPr>
        <a:xfrm>
          <a:off x="897935" y="2751630"/>
          <a:ext cx="91440" cy="13486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5047"/>
              </a:lnTo>
              <a:lnTo>
                <a:pt x="107636" y="154504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0026DC-9307-4DA0-885C-E369C0EA4EAF}">
      <dsp:nvSpPr>
        <dsp:cNvPr id="0" name=""/>
        <dsp:cNvSpPr/>
      </dsp:nvSpPr>
      <dsp:spPr>
        <a:xfrm>
          <a:off x="897935" y="2751630"/>
          <a:ext cx="91440" cy="839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1545"/>
              </a:lnTo>
              <a:lnTo>
                <a:pt x="107636" y="96154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919AA-B9AE-49F0-BFAB-0E7A4FA43CE2}">
      <dsp:nvSpPr>
        <dsp:cNvPr id="0" name=""/>
        <dsp:cNvSpPr/>
      </dsp:nvSpPr>
      <dsp:spPr>
        <a:xfrm>
          <a:off x="897935" y="2751630"/>
          <a:ext cx="91440" cy="3299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43"/>
              </a:lnTo>
              <a:lnTo>
                <a:pt x="107636" y="37804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4A0F07-3683-4598-AC0B-2EC21F6334EA}">
      <dsp:nvSpPr>
        <dsp:cNvPr id="0" name=""/>
        <dsp:cNvSpPr/>
      </dsp:nvSpPr>
      <dsp:spPr>
        <a:xfrm>
          <a:off x="1184881" y="2242302"/>
          <a:ext cx="91440" cy="1506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258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6EF035-40D3-43A3-9882-815FB9465EF4}">
      <dsp:nvSpPr>
        <dsp:cNvPr id="0" name=""/>
        <dsp:cNvSpPr/>
      </dsp:nvSpPr>
      <dsp:spPr>
        <a:xfrm>
          <a:off x="88126" y="2751630"/>
          <a:ext cx="91440" cy="13486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5047"/>
              </a:lnTo>
              <a:lnTo>
                <a:pt x="82883" y="154504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2C40AB-60D4-4DD9-9B3A-FFEA65F085AE}">
      <dsp:nvSpPr>
        <dsp:cNvPr id="0" name=""/>
        <dsp:cNvSpPr/>
      </dsp:nvSpPr>
      <dsp:spPr>
        <a:xfrm>
          <a:off x="88126" y="2751630"/>
          <a:ext cx="91440" cy="839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1545"/>
              </a:lnTo>
              <a:lnTo>
                <a:pt x="92408" y="96154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2E9676-9077-4AB7-8523-8B07E2697E83}">
      <dsp:nvSpPr>
        <dsp:cNvPr id="0" name=""/>
        <dsp:cNvSpPr/>
      </dsp:nvSpPr>
      <dsp:spPr>
        <a:xfrm>
          <a:off x="88126" y="2751630"/>
          <a:ext cx="91440" cy="3299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043"/>
              </a:lnTo>
              <a:lnTo>
                <a:pt x="92408" y="378043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7EA934-E472-4B41-BDFB-3D708ED1051F}">
      <dsp:nvSpPr>
        <dsp:cNvPr id="0" name=""/>
        <dsp:cNvSpPr/>
      </dsp:nvSpPr>
      <dsp:spPr>
        <a:xfrm>
          <a:off x="420791" y="2242302"/>
          <a:ext cx="809809" cy="150646"/>
        </a:xfrm>
        <a:custGeom>
          <a:avLst/>
          <a:gdLst/>
          <a:ahLst/>
          <a:cxnLst/>
          <a:rect l="0" t="0" r="0" b="0"/>
          <a:pathLst>
            <a:path>
              <a:moveTo>
                <a:pt x="927743" y="0"/>
              </a:moveTo>
              <a:lnTo>
                <a:pt x="927743" y="86292"/>
              </a:lnTo>
              <a:lnTo>
                <a:pt x="0" y="86292"/>
              </a:lnTo>
              <a:lnTo>
                <a:pt x="0" y="172585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ABD7A9-71B2-42CF-8556-A38DAF3AAAF4}">
      <dsp:nvSpPr>
        <dsp:cNvPr id="0" name=""/>
        <dsp:cNvSpPr/>
      </dsp:nvSpPr>
      <dsp:spPr>
        <a:xfrm>
          <a:off x="1230601" y="1732974"/>
          <a:ext cx="2821030" cy="150646"/>
        </a:xfrm>
        <a:custGeom>
          <a:avLst/>
          <a:gdLst/>
          <a:ahLst/>
          <a:cxnLst/>
          <a:rect l="0" t="0" r="0" b="0"/>
          <a:pathLst>
            <a:path>
              <a:moveTo>
                <a:pt x="3231860" y="0"/>
              </a:moveTo>
              <a:lnTo>
                <a:pt x="3231860" y="86292"/>
              </a:lnTo>
              <a:lnTo>
                <a:pt x="0" y="86292"/>
              </a:lnTo>
              <a:lnTo>
                <a:pt x="0" y="17258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9EF508-D945-4177-918D-661E2FC1CD34}">
      <dsp:nvSpPr>
        <dsp:cNvPr id="0" name=""/>
        <dsp:cNvSpPr/>
      </dsp:nvSpPr>
      <dsp:spPr>
        <a:xfrm>
          <a:off x="2974113" y="1154658"/>
          <a:ext cx="2155037" cy="578316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Traffic Incident Management Program</a:t>
          </a:r>
          <a:endParaRPr lang="en-US" sz="16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974113" y="1154658"/>
        <a:ext cx="2155037" cy="578316"/>
      </dsp:txXfrm>
    </dsp:sp>
    <dsp:sp modelId="{AC436707-B76C-4033-8173-0BAA9E9C4920}">
      <dsp:nvSpPr>
        <dsp:cNvPr id="0" name=""/>
        <dsp:cNvSpPr/>
      </dsp:nvSpPr>
      <dsp:spPr>
        <a:xfrm>
          <a:off x="791610" y="1883621"/>
          <a:ext cx="877980" cy="358681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Strategic</a:t>
          </a:r>
          <a:endParaRPr lang="en-US" sz="105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791610" y="1883621"/>
        <a:ext cx="877980" cy="358681"/>
      </dsp:txXfrm>
    </dsp:sp>
    <dsp:sp modelId="{A4910A5F-7CED-4C01-AAC3-A686A761F0E3}">
      <dsp:nvSpPr>
        <dsp:cNvPr id="0" name=""/>
        <dsp:cNvSpPr/>
      </dsp:nvSpPr>
      <dsp:spPr>
        <a:xfrm>
          <a:off x="62109" y="2392948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 w="28575">
          <a:solidFill>
            <a:sysClr val="window" lastClr="FFFFFF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Formal Program Establishment</a:t>
          </a:r>
          <a:endParaRPr lang="en-US" sz="9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62109" y="2392948"/>
        <a:ext cx="717363" cy="358681"/>
      </dsp:txXfrm>
    </dsp:sp>
    <dsp:sp modelId="{140EDD29-35A8-40AC-9F1F-BC0E4229AA1F}">
      <dsp:nvSpPr>
        <dsp:cNvPr id="0" name=""/>
        <dsp:cNvSpPr/>
      </dsp:nvSpPr>
      <dsp:spPr>
        <a:xfrm>
          <a:off x="174599" y="2902276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Promotion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74599" y="2902276"/>
        <a:ext cx="717363" cy="358681"/>
      </dsp:txXfrm>
    </dsp:sp>
    <dsp:sp modelId="{C4975548-6203-4E7C-AC70-B246DC45A60F}">
      <dsp:nvSpPr>
        <dsp:cNvPr id="0" name=""/>
        <dsp:cNvSpPr/>
      </dsp:nvSpPr>
      <dsp:spPr>
        <a:xfrm>
          <a:off x="174599" y="3411604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Plan Development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74599" y="3411604"/>
        <a:ext cx="717363" cy="358681"/>
      </dsp:txXfrm>
    </dsp:sp>
    <dsp:sp modelId="{D12BAFAC-97D0-49AC-BE77-A88EFD26EEFA}">
      <dsp:nvSpPr>
        <dsp:cNvPr id="0" name=""/>
        <dsp:cNvSpPr/>
      </dsp:nvSpPr>
      <dsp:spPr>
        <a:xfrm>
          <a:off x="166285" y="3920932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Sustainability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66285" y="3920932"/>
        <a:ext cx="717363" cy="358681"/>
      </dsp:txXfrm>
    </dsp:sp>
    <dsp:sp modelId="{6C27AA73-27E4-4CC2-A720-0DB81C7DECBD}">
      <dsp:nvSpPr>
        <dsp:cNvPr id="0" name=""/>
        <dsp:cNvSpPr/>
      </dsp:nvSpPr>
      <dsp:spPr>
        <a:xfrm>
          <a:off x="871919" y="2392948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 w="28575">
          <a:solidFill>
            <a:sysClr val="window" lastClr="FFFFFF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Resource Management</a:t>
          </a:r>
          <a:endParaRPr lang="en-US" sz="9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871919" y="2392948"/>
        <a:ext cx="717363" cy="358681"/>
      </dsp:txXfrm>
    </dsp:sp>
    <dsp:sp modelId="{A32FAF79-B345-4C91-973A-52A9AF92AA7A}">
      <dsp:nvSpPr>
        <dsp:cNvPr id="0" name=""/>
        <dsp:cNvSpPr/>
      </dsp:nvSpPr>
      <dsp:spPr>
        <a:xfrm>
          <a:off x="997702" y="2902276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Staff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997702" y="2902276"/>
        <a:ext cx="717363" cy="358681"/>
      </dsp:txXfrm>
    </dsp:sp>
    <dsp:sp modelId="{DFDCF0FD-0456-49AD-A526-317375046B0B}">
      <dsp:nvSpPr>
        <dsp:cNvPr id="0" name=""/>
        <dsp:cNvSpPr/>
      </dsp:nvSpPr>
      <dsp:spPr>
        <a:xfrm>
          <a:off x="997702" y="3411604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Equipment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997702" y="3411604"/>
        <a:ext cx="717363" cy="358681"/>
      </dsp:txXfrm>
    </dsp:sp>
    <dsp:sp modelId="{B2D940A1-DEB2-438D-9F46-0E06D03B40A8}">
      <dsp:nvSpPr>
        <dsp:cNvPr id="0" name=""/>
        <dsp:cNvSpPr/>
      </dsp:nvSpPr>
      <dsp:spPr>
        <a:xfrm>
          <a:off x="997702" y="3920932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Finance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997702" y="3920932"/>
        <a:ext cx="717363" cy="358681"/>
      </dsp:txXfrm>
    </dsp:sp>
    <dsp:sp modelId="{5E81F04E-0896-49D7-B042-24FBA716828D}">
      <dsp:nvSpPr>
        <dsp:cNvPr id="0" name=""/>
        <dsp:cNvSpPr/>
      </dsp:nvSpPr>
      <dsp:spPr>
        <a:xfrm>
          <a:off x="1739929" y="2392948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 w="28575">
          <a:solidFill>
            <a:sysClr val="window" lastClr="FFFFFF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Evaluation and Revision</a:t>
          </a:r>
          <a:endParaRPr lang="en-US" sz="9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739929" y="2392948"/>
        <a:ext cx="717363" cy="358681"/>
      </dsp:txXfrm>
    </dsp:sp>
    <dsp:sp modelId="{8C5AE7E9-B1D0-493A-A9EF-582B037DB86C}">
      <dsp:nvSpPr>
        <dsp:cNvPr id="0" name=""/>
        <dsp:cNvSpPr/>
      </dsp:nvSpPr>
      <dsp:spPr>
        <a:xfrm>
          <a:off x="1865711" y="2902276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Performance Measures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865711" y="2902276"/>
        <a:ext cx="717363" cy="358681"/>
      </dsp:txXfrm>
    </dsp:sp>
    <dsp:sp modelId="{9F6158EA-5C5E-4E87-9534-7754AF38B005}">
      <dsp:nvSpPr>
        <dsp:cNvPr id="0" name=""/>
        <dsp:cNvSpPr/>
      </dsp:nvSpPr>
      <dsp:spPr>
        <a:xfrm>
          <a:off x="1865711" y="3411604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Evaluation &amp; Improvement Process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865711" y="3411604"/>
        <a:ext cx="717363" cy="358681"/>
      </dsp:txXfrm>
    </dsp:sp>
    <dsp:sp modelId="{91BA1918-1EC1-4D23-907D-3C8DE8588C94}">
      <dsp:nvSpPr>
        <dsp:cNvPr id="0" name=""/>
        <dsp:cNvSpPr/>
      </dsp:nvSpPr>
      <dsp:spPr>
        <a:xfrm>
          <a:off x="1865711" y="3920932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Documentation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865711" y="3920932"/>
        <a:ext cx="717363" cy="358681"/>
      </dsp:txXfrm>
    </dsp:sp>
    <dsp:sp modelId="{5AED0680-CE0B-40BA-836F-A9F041984603}">
      <dsp:nvSpPr>
        <dsp:cNvPr id="0" name=""/>
        <dsp:cNvSpPr/>
      </dsp:nvSpPr>
      <dsp:spPr>
        <a:xfrm>
          <a:off x="3829643" y="1883621"/>
          <a:ext cx="877980" cy="358681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Tactical</a:t>
          </a:r>
          <a:endParaRPr lang="en-US" sz="105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829643" y="1883621"/>
        <a:ext cx="877980" cy="358681"/>
      </dsp:txXfrm>
    </dsp:sp>
    <dsp:sp modelId="{74CFA4C5-9CC4-433B-A26D-566B218299D3}">
      <dsp:nvSpPr>
        <dsp:cNvPr id="0" name=""/>
        <dsp:cNvSpPr/>
      </dsp:nvSpPr>
      <dsp:spPr>
        <a:xfrm>
          <a:off x="2607938" y="2392948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 w="28575">
          <a:solidFill>
            <a:sysClr val="window" lastClr="FFFFFF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Detection / Verification</a:t>
          </a:r>
          <a:endParaRPr lang="en-US" sz="9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607938" y="2392948"/>
        <a:ext cx="717363" cy="358681"/>
      </dsp:txXfrm>
    </dsp:sp>
    <dsp:sp modelId="{0926A70E-F09A-4A8A-BAEE-BBED05742F8B}">
      <dsp:nvSpPr>
        <dsp:cNvPr id="0" name=""/>
        <dsp:cNvSpPr/>
      </dsp:nvSpPr>
      <dsp:spPr>
        <a:xfrm>
          <a:off x="2733721" y="2902276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Detection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733721" y="2902276"/>
        <a:ext cx="717363" cy="358681"/>
      </dsp:txXfrm>
    </dsp:sp>
    <dsp:sp modelId="{E910744C-AD01-4A03-9636-DC769DB2915F}">
      <dsp:nvSpPr>
        <dsp:cNvPr id="0" name=""/>
        <dsp:cNvSpPr/>
      </dsp:nvSpPr>
      <dsp:spPr>
        <a:xfrm>
          <a:off x="2733721" y="3411604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Verification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2733721" y="3411604"/>
        <a:ext cx="717363" cy="358681"/>
      </dsp:txXfrm>
    </dsp:sp>
    <dsp:sp modelId="{FF90C850-89AB-4532-BAF2-94CBEC55AA77}">
      <dsp:nvSpPr>
        <dsp:cNvPr id="0" name=""/>
        <dsp:cNvSpPr/>
      </dsp:nvSpPr>
      <dsp:spPr>
        <a:xfrm>
          <a:off x="3475948" y="2392948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 w="28575">
          <a:solidFill>
            <a:sysClr val="window" lastClr="FFFFFF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Response /Scene Management</a:t>
          </a:r>
          <a:endParaRPr lang="en-US" sz="9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3475948" y="2392948"/>
        <a:ext cx="717363" cy="358681"/>
      </dsp:txXfrm>
    </dsp:sp>
    <dsp:sp modelId="{67E8372B-8F37-4A1E-BC5F-6351DCF6147D}">
      <dsp:nvSpPr>
        <dsp:cNvPr id="0" name=""/>
        <dsp:cNvSpPr/>
      </dsp:nvSpPr>
      <dsp:spPr>
        <a:xfrm>
          <a:off x="3601730" y="2902276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Dispatch &amp; Towing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3601730" y="2902276"/>
        <a:ext cx="717363" cy="358681"/>
      </dsp:txXfrm>
    </dsp:sp>
    <dsp:sp modelId="{ED210128-BC12-4725-97CF-6C4C2AE5A21A}">
      <dsp:nvSpPr>
        <dsp:cNvPr id="0" name=""/>
        <dsp:cNvSpPr/>
      </dsp:nvSpPr>
      <dsp:spPr>
        <a:xfrm>
          <a:off x="3601730" y="3411604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Service Patrols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3601730" y="3411604"/>
        <a:ext cx="717363" cy="358681"/>
      </dsp:txXfrm>
    </dsp:sp>
    <dsp:sp modelId="{54C11370-E24B-446F-B0A4-85A8E90061BC}">
      <dsp:nvSpPr>
        <dsp:cNvPr id="0" name=""/>
        <dsp:cNvSpPr/>
      </dsp:nvSpPr>
      <dsp:spPr>
        <a:xfrm>
          <a:off x="3601730" y="3920932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On-Scene  Tools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3601730" y="3920932"/>
        <a:ext cx="717363" cy="358681"/>
      </dsp:txXfrm>
    </dsp:sp>
    <dsp:sp modelId="{FFFFA50D-A00A-41BA-9E16-5C0C46210716}">
      <dsp:nvSpPr>
        <dsp:cNvPr id="0" name=""/>
        <dsp:cNvSpPr/>
      </dsp:nvSpPr>
      <dsp:spPr>
        <a:xfrm>
          <a:off x="4343957" y="2392948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 w="28575">
          <a:solidFill>
            <a:sysClr val="window" lastClr="FFFFFF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Traffic Management</a:t>
          </a:r>
          <a:endParaRPr lang="en-US" sz="9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4343957" y="2392948"/>
        <a:ext cx="717363" cy="358681"/>
      </dsp:txXfrm>
    </dsp:sp>
    <dsp:sp modelId="{1EF4F9D0-9D80-4B47-AF48-94B4425E3923}">
      <dsp:nvSpPr>
        <dsp:cNvPr id="0" name=""/>
        <dsp:cNvSpPr/>
      </dsp:nvSpPr>
      <dsp:spPr>
        <a:xfrm>
          <a:off x="4469739" y="2902276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Management Teams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4469739" y="2902276"/>
        <a:ext cx="717363" cy="358681"/>
      </dsp:txXfrm>
    </dsp:sp>
    <dsp:sp modelId="{07A57720-9F7F-4954-AC13-C2420CFB4CEF}">
      <dsp:nvSpPr>
        <dsp:cNvPr id="0" name=""/>
        <dsp:cNvSpPr/>
      </dsp:nvSpPr>
      <dsp:spPr>
        <a:xfrm>
          <a:off x="4469739" y="3411604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Diversion Plans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4469739" y="3411604"/>
        <a:ext cx="717363" cy="358681"/>
      </dsp:txXfrm>
    </dsp:sp>
    <dsp:sp modelId="{577B7311-F14B-4642-A31E-4726790A67C0}">
      <dsp:nvSpPr>
        <dsp:cNvPr id="0" name=""/>
        <dsp:cNvSpPr/>
      </dsp:nvSpPr>
      <dsp:spPr>
        <a:xfrm>
          <a:off x="4469739" y="3920932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Signage and Control Systems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4469739" y="3920932"/>
        <a:ext cx="717363" cy="358681"/>
      </dsp:txXfrm>
    </dsp:sp>
    <dsp:sp modelId="{09E2675E-20D3-4137-82DB-E4B22D9EB095}">
      <dsp:nvSpPr>
        <dsp:cNvPr id="0" name=""/>
        <dsp:cNvSpPr/>
      </dsp:nvSpPr>
      <dsp:spPr>
        <a:xfrm>
          <a:off x="5211966" y="2392948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 w="28575">
          <a:solidFill>
            <a:sysClr val="window" lastClr="FFFFFF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Clearance and Recovery</a:t>
          </a:r>
          <a:endParaRPr lang="en-US" sz="9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5211966" y="2392948"/>
        <a:ext cx="717363" cy="358681"/>
      </dsp:txXfrm>
    </dsp:sp>
    <dsp:sp modelId="{610B81E9-C498-4B46-A300-32127E57B54C}">
      <dsp:nvSpPr>
        <dsp:cNvPr id="0" name=""/>
        <dsp:cNvSpPr/>
      </dsp:nvSpPr>
      <dsp:spPr>
        <a:xfrm>
          <a:off x="5337749" y="2902276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Safe, Quick Clearance Policy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5337749" y="2902276"/>
        <a:ext cx="717363" cy="358681"/>
      </dsp:txXfrm>
    </dsp:sp>
    <dsp:sp modelId="{D2043639-AF1D-4B3F-9E84-3A0D69E7099F}">
      <dsp:nvSpPr>
        <dsp:cNvPr id="0" name=""/>
        <dsp:cNvSpPr/>
      </dsp:nvSpPr>
      <dsp:spPr>
        <a:xfrm>
          <a:off x="5337749" y="3411604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Hazardous Material Clearance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5337749" y="3411604"/>
        <a:ext cx="717363" cy="358681"/>
      </dsp:txXfrm>
    </dsp:sp>
    <dsp:sp modelId="{DC081A47-DA0D-4A46-9874-CA9BAABCC7B9}">
      <dsp:nvSpPr>
        <dsp:cNvPr id="0" name=""/>
        <dsp:cNvSpPr/>
      </dsp:nvSpPr>
      <dsp:spPr>
        <a:xfrm>
          <a:off x="5337749" y="3920932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Major Incident Response Team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5337749" y="3920932"/>
        <a:ext cx="717363" cy="358681"/>
      </dsp:txXfrm>
    </dsp:sp>
    <dsp:sp modelId="{13349276-D0EA-43EA-9B97-8C1C352DDE17}">
      <dsp:nvSpPr>
        <dsp:cNvPr id="0" name=""/>
        <dsp:cNvSpPr/>
      </dsp:nvSpPr>
      <dsp:spPr>
        <a:xfrm>
          <a:off x="6433672" y="1883621"/>
          <a:ext cx="877980" cy="358681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Support</a:t>
          </a:r>
          <a:endParaRPr lang="en-US" sz="105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433672" y="1883621"/>
        <a:ext cx="877980" cy="358681"/>
      </dsp:txXfrm>
    </dsp:sp>
    <dsp:sp modelId="{292D6F80-EE18-4939-B66F-CB0A7A36B687}">
      <dsp:nvSpPr>
        <dsp:cNvPr id="0" name=""/>
        <dsp:cNvSpPr/>
      </dsp:nvSpPr>
      <dsp:spPr>
        <a:xfrm>
          <a:off x="6079976" y="2392948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 w="28575">
          <a:solidFill>
            <a:sysClr val="window" lastClr="FFFFFF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Data / Information</a:t>
          </a:r>
          <a:endParaRPr lang="en-US" sz="9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6079976" y="2392948"/>
        <a:ext cx="717363" cy="358681"/>
      </dsp:txXfrm>
    </dsp:sp>
    <dsp:sp modelId="{72E615A7-01CF-4919-8B6D-069D18AA7D9D}">
      <dsp:nvSpPr>
        <dsp:cNvPr id="0" name=""/>
        <dsp:cNvSpPr/>
      </dsp:nvSpPr>
      <dsp:spPr>
        <a:xfrm>
          <a:off x="6205758" y="2902276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Gathering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6205758" y="2902276"/>
        <a:ext cx="717363" cy="358681"/>
      </dsp:txXfrm>
    </dsp:sp>
    <dsp:sp modelId="{38B94C3F-BB64-4098-8C16-E7337B2D1F92}">
      <dsp:nvSpPr>
        <dsp:cNvPr id="0" name=""/>
        <dsp:cNvSpPr/>
      </dsp:nvSpPr>
      <dsp:spPr>
        <a:xfrm>
          <a:off x="6205758" y="3411604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Processing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6205758" y="3411604"/>
        <a:ext cx="717363" cy="358681"/>
      </dsp:txXfrm>
    </dsp:sp>
    <dsp:sp modelId="{7A782A5F-7EC1-44D3-8ED9-7754B0CB7C0E}">
      <dsp:nvSpPr>
        <dsp:cNvPr id="0" name=""/>
        <dsp:cNvSpPr/>
      </dsp:nvSpPr>
      <dsp:spPr>
        <a:xfrm>
          <a:off x="6205758" y="3920932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Dissemination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6205758" y="3920932"/>
        <a:ext cx="717363" cy="358681"/>
      </dsp:txXfrm>
    </dsp:sp>
    <dsp:sp modelId="{84BFDAF3-3AE4-4ACA-9FF6-B1AD138AD827}">
      <dsp:nvSpPr>
        <dsp:cNvPr id="0" name=""/>
        <dsp:cNvSpPr/>
      </dsp:nvSpPr>
      <dsp:spPr>
        <a:xfrm>
          <a:off x="6205758" y="4430260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Sharing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6205758" y="4430260"/>
        <a:ext cx="717363" cy="358681"/>
      </dsp:txXfrm>
    </dsp:sp>
    <dsp:sp modelId="{2F1E539B-F041-404C-A564-08A973FFA3B7}">
      <dsp:nvSpPr>
        <dsp:cNvPr id="0" name=""/>
        <dsp:cNvSpPr/>
      </dsp:nvSpPr>
      <dsp:spPr>
        <a:xfrm>
          <a:off x="6947985" y="2392948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 w="28575">
          <a:solidFill>
            <a:sysClr val="window" lastClr="FFFFFF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Communications</a:t>
          </a:r>
          <a:endParaRPr lang="en-US" sz="9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6947985" y="2392948"/>
        <a:ext cx="717363" cy="358681"/>
      </dsp:txXfrm>
    </dsp:sp>
    <dsp:sp modelId="{06509588-F067-4AEC-8A04-AB7013E36EC0}">
      <dsp:nvSpPr>
        <dsp:cNvPr id="0" name=""/>
        <dsp:cNvSpPr/>
      </dsp:nvSpPr>
      <dsp:spPr>
        <a:xfrm>
          <a:off x="7073768" y="2902276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Strategic Communications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7073768" y="2902276"/>
        <a:ext cx="717363" cy="358681"/>
      </dsp:txXfrm>
    </dsp:sp>
    <dsp:sp modelId="{0F719748-7FBE-46BB-B30B-601F92F97C2C}">
      <dsp:nvSpPr>
        <dsp:cNvPr id="0" name=""/>
        <dsp:cNvSpPr/>
      </dsp:nvSpPr>
      <dsp:spPr>
        <a:xfrm>
          <a:off x="7073768" y="3411604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Tactical Communications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7073768" y="3411604"/>
        <a:ext cx="717363" cy="358681"/>
      </dsp:txXfrm>
    </dsp:sp>
    <dsp:sp modelId="{25AE540C-81C7-4B2D-BE83-7507CDF9F458}">
      <dsp:nvSpPr>
        <dsp:cNvPr id="0" name=""/>
        <dsp:cNvSpPr/>
      </dsp:nvSpPr>
      <dsp:spPr>
        <a:xfrm>
          <a:off x="7073768" y="3920932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Media Communications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7073768" y="3920932"/>
        <a:ext cx="717363" cy="358681"/>
      </dsp:txXfrm>
    </dsp:sp>
    <dsp:sp modelId="{ADCF8F66-BD67-4F89-8E9A-6E64EE0639B7}">
      <dsp:nvSpPr>
        <dsp:cNvPr id="0" name=""/>
        <dsp:cNvSpPr/>
      </dsp:nvSpPr>
      <dsp:spPr>
        <a:xfrm>
          <a:off x="7073768" y="4430260"/>
          <a:ext cx="717363" cy="358681"/>
        </a:xfrm>
        <a:prstGeom prst="rect">
          <a:avLst/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Traveler Information</a:t>
          </a:r>
          <a:endParaRPr lang="en-US" sz="800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7073768" y="4430260"/>
        <a:ext cx="717363" cy="358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4C5FF-81E3-438B-9F05-AF51EFBF7818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630F4-138C-461B-B5F5-B8285289A9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3152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630F4-138C-461B-B5F5-B8285289A94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1723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F3456-87E4-4400-A17C-D791DFC844BC}" type="datetime1">
              <a:rPr lang="en-US" smtClean="0"/>
              <a:pPr/>
              <a:t>3/23/2014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A6B357-D4A0-479B-A6CE-55445A24F9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3F0BB4-A68F-485B-9762-F80C3E9310EA}" type="datetime1">
              <a:rPr lang="en-US" smtClean="0"/>
              <a:pPr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A6B357-D4A0-479B-A6CE-55445A24F9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9ACA6A-BB5B-43A4-AC6E-253486CE6716}" type="datetime1">
              <a:rPr lang="en-US" smtClean="0"/>
              <a:pPr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A6B357-D4A0-479B-A6CE-55445A24F9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C6EC41-9093-471F-9702-108D1D8D0A61}" type="datetime1">
              <a:rPr lang="en-US" smtClean="0"/>
              <a:pPr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A6B357-D4A0-479B-A6CE-55445A24F9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CCADE8-4447-4430-9A23-B9CF6C955E32}" type="datetime1">
              <a:rPr lang="en-US" smtClean="0"/>
              <a:pPr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A6B357-D4A0-479B-A6CE-55445A24F9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0690D6-3476-42F4-97C1-5D288810AB43}" type="datetime1">
              <a:rPr lang="en-US" smtClean="0"/>
              <a:pPr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A6B357-D4A0-479B-A6CE-55445A24F9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2CB03D-C182-42C8-AC45-6EB26ECE4A4D}" type="datetime1">
              <a:rPr lang="en-US" smtClean="0"/>
              <a:pPr/>
              <a:t>3/23/2014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A6B357-D4A0-479B-A6CE-55445A24F9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259EDC-9B98-4131-888B-8893E583D3D9}" type="datetime1">
              <a:rPr lang="en-US" smtClean="0"/>
              <a:pPr/>
              <a:t>3/23/2014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A6B357-D4A0-479B-A6CE-55445A24F9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B56980-D187-47B0-B24D-ACB152886950}" type="datetime1">
              <a:rPr lang="en-US" smtClean="0"/>
              <a:pPr/>
              <a:t>3/23/2014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A6B357-D4A0-479B-A6CE-55445A24F9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812689-AE8F-4AE4-ACA0-BF3C1BFCDF03}" type="datetime1">
              <a:rPr lang="en-US" smtClean="0"/>
              <a:pPr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A6B357-D4A0-479B-A6CE-55445A24F9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0366A4-CA5A-430C-8821-CEE369729796}" type="datetime1">
              <a:rPr lang="en-US" smtClean="0"/>
              <a:pPr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A6B357-D4A0-479B-A6CE-55445A24F9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2DD8F8-884A-4170-90A5-003FBBEAA5C6}" type="datetime1">
              <a:rPr lang="en-US" smtClean="0"/>
              <a:pPr/>
              <a:t>3/23/2014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2A6B357-D4A0-479B-A6CE-55445A24F9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28600"/>
            <a:ext cx="740664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4191000"/>
            <a:ext cx="4572000" cy="762000"/>
          </a:xfrm>
        </p:spPr>
        <p:txBody>
          <a:bodyPr>
            <a:noAutofit/>
          </a:bodyPr>
          <a:lstStyle/>
          <a:p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Md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Sakoat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Hossan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Research Assistant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Xia Jin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PhD, Assistant Professor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228600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 Comprehensive Framework for Traffic Incident Management Program Planning and Assessment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5029200"/>
            <a:ext cx="723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UTC Conference for the Southeastern Region</a:t>
            </a:r>
          </a:p>
          <a:p>
            <a:pPr algn="ctr"/>
            <a:r>
              <a:rPr lang="en-US" sz="20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Atlanta</a:t>
            </a:r>
            <a:r>
              <a:rPr lang="en-US" sz="2000" dirty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Georgia</a:t>
            </a:r>
            <a:endParaRPr lang="en-US" sz="2000" dirty="0">
              <a:solidFill>
                <a:schemeClr val="tx2">
                  <a:shade val="30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March 24,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B357-D4A0-479B-A6CE-55445A24F9BD}" type="slidenum">
              <a:rPr lang="en-US" smtClean="0"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Mamun\Desktop\NCTSPM logo_long versi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5943600"/>
            <a:ext cx="4343400" cy="878738"/>
          </a:xfrm>
          <a:prstGeom prst="rect">
            <a:avLst/>
          </a:prstGeom>
          <a:noFill/>
        </p:spPr>
      </p:pic>
      <p:pic>
        <p:nvPicPr>
          <p:cNvPr id="7" name="Picture 2" descr="C:\Users\Mamun\Downloads\fiu_logo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6096000"/>
            <a:ext cx="3657600" cy="685800"/>
          </a:xfrm>
          <a:prstGeom prst="rect">
            <a:avLst/>
          </a:prstGeom>
          <a:noFill/>
        </p:spPr>
      </p:pic>
      <p:pic>
        <p:nvPicPr>
          <p:cNvPr id="19457" name="Picture 1" descr="C:\Users\Mamun\Desktop\download (4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1447512"/>
            <a:ext cx="3581400" cy="2591088"/>
          </a:xfrm>
          <a:prstGeom prst="rect">
            <a:avLst/>
          </a:prstGeom>
          <a:noFill/>
        </p:spPr>
      </p:pic>
      <p:pic>
        <p:nvPicPr>
          <p:cNvPr id="19459" name="Picture 3" descr="C:\Users\Mamun\Desktop\PG031408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" y="1447800"/>
            <a:ext cx="3810000" cy="2628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8605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76200"/>
            <a:ext cx="7848600" cy="10668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effectLst/>
              </a:rPr>
              <a:t/>
            </a:r>
            <a:br>
              <a:rPr lang="en-US" sz="2800" b="1" dirty="0" smtClean="0">
                <a:effectLst/>
              </a:rPr>
            </a:br>
            <a:r>
              <a:rPr lang="en-US" sz="32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Tactical Preparation </a:t>
            </a:r>
            <a:br>
              <a:rPr lang="en-US" sz="32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Road Ranger</a:t>
            </a:r>
            <a:endParaRPr lang="en-US" sz="3200" b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03960" y="1600200"/>
            <a:ext cx="7482840" cy="4495800"/>
          </a:xfrm>
        </p:spPr>
        <p:txBody>
          <a:bodyPr>
            <a:norm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Provide free highway assistance services</a:t>
            </a: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the most effective TIM program of FDOT</a:t>
            </a: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Fully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equipped to handle minor roadside emergencies</a:t>
            </a: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Assisted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129,805 customers in 2012</a:t>
            </a:r>
          </a:p>
          <a:p>
            <a:pPr>
              <a:buFont typeface="Wingdings" pitchFamily="2" charset="2"/>
              <a:buChar char="§"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B357-D4A0-479B-A6CE-55445A24F9B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" name="Picture 5"/>
          <p:cNvPicPr>
            <a:picLocks noChangeAspect="1"/>
          </p:cNvPicPr>
          <p:nvPr/>
        </p:nvPicPr>
        <p:blipFill>
          <a:blip r:embed="rId2" cstate="print"/>
          <a:srcRect r="13533"/>
          <a:stretch>
            <a:fillRect/>
          </a:stretch>
        </p:blipFill>
        <p:spPr bwMode="auto">
          <a:xfrm>
            <a:off x="3124200" y="3352800"/>
            <a:ext cx="3803297" cy="28495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9568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76200"/>
            <a:ext cx="7848600" cy="10668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effectLst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effectLst/>
              </a:rPr>
            </a:br>
            <a:r>
              <a:rPr lang="en-US" sz="32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Tactical Preparation </a:t>
            </a:r>
            <a:br>
              <a:rPr lang="en-US" sz="32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Severe Incident Response Vehicle (SIRV)</a:t>
            </a:r>
            <a:endParaRPr lang="en-US" sz="3200" b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43000" y="1371600"/>
            <a:ext cx="7482840" cy="2514600"/>
          </a:xfrm>
        </p:spPr>
        <p:txBody>
          <a:bodyPr>
            <a:no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Provide an immediate response for severe incident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lasting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longer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than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two hours</a:t>
            </a: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Acts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like a FDOT correspondence, responds  24/7,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dispatched by TMC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Highly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trained uniform incident management specialist</a:t>
            </a: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Carries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necessary incident management equipment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B357-D4A0-479B-A6CE-55445A24F9B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4191000"/>
            <a:ext cx="3366584" cy="2514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9568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76200"/>
            <a:ext cx="7848600" cy="10668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effectLst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effectLst/>
              </a:rPr>
            </a:br>
            <a:r>
              <a:rPr lang="en-US" sz="32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Tactical Preparation </a:t>
            </a:r>
            <a:br>
              <a:rPr lang="en-US" sz="32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Rapid Incident Scene Clearance (RISC)</a:t>
            </a:r>
            <a:endParaRPr lang="en-US" sz="3200" b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19200" y="1524000"/>
            <a:ext cx="7772400" cy="4876800"/>
          </a:xfrm>
        </p:spPr>
        <p:txBody>
          <a:bodyPr>
            <a:no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An incentive based heavy duty wrecker clearance program</a:t>
            </a: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Provides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incentive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timely incident clearance</a:t>
            </a: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Payment is reduced for each minute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over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time limit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A time suspension clause will exist for Hazardous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Clr>
                <a:srgbClr val="00B0F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aterials or extended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clean-up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B357-D4A0-479B-A6CE-55445A24F9BD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074" name="Picture 2" descr="C:\Users\Mamun\Desktop\download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775578"/>
            <a:ext cx="3810000" cy="28538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9568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76200"/>
            <a:ext cx="7848600" cy="10668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effectLst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effectLst/>
              </a:rPr>
            </a:br>
            <a:r>
              <a:rPr lang="en-US" sz="32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Tactical Preparation </a:t>
            </a:r>
            <a:br>
              <a:rPr lang="en-US" sz="32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Maintenance Of  Traffic (MOT)</a:t>
            </a:r>
            <a:endParaRPr lang="en-US" sz="3200" b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19200" y="1524000"/>
            <a:ext cx="7559040" cy="1981200"/>
          </a:xfrm>
        </p:spPr>
        <p:txBody>
          <a:bodyPr>
            <a:no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A series of comprehensive online training video</a:t>
            </a: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Each responder should receive appropriate training</a:t>
            </a: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Followed Temporary Traffic Control (TTC) procedures </a:t>
            </a:r>
          </a:p>
          <a:p>
            <a:pPr>
              <a:buClr>
                <a:srgbClr val="00B0F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described in MOT</a:t>
            </a: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Designed to clearly define detour operations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B357-D4A0-479B-A6CE-55445A24F9B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218" name="AutoShape 2" descr="data:image/jpeg;base64,/9j/4AAQSkZJRgABAQAAAQABAAD/2wCEAAkGBxITEhUUEhQWFRQWGB0bGRgXGRscGBcYGhQXGxceFxocHCggGyAmHRcUIjEhJikrOi4uHB8zODMsNygtLisBCgoKDg0OGxAQGjclICUsMiw0LCwsNSwsNSwsLCwsLCwsLDAvLCwsLC8sLCwsLCwsLCwuNCwsLCwvLCwsLCwsLP/AABEIAEsApAMBIgACEQEDEQH/xAAcAAABBQEBAQAAAAAAAAAAAAAEAgMFBgcAAQj/xABAEAABAwEFBgIGBwcEAwAAAAABAgMRAAQFEiExBiJBUWFxE4EyQpGhscEUI1Jy0eHwBxUzYoOSslNzk9IXQ2P/xAAZAQACAwEAAAAAAAAAAAAAAAABAgADBAX/xAAqEQACAgECBAUEAwAAAAAAAAAAAQIRAxIhBBMxQSJRcZGhMmGx8AUUgf/aAAwDAQACEQMRAD8Ap4vE5RmDnrmIoqxvBxxEDPFnnHupwbNNgfxM+WUZ+dP2O40tKS4kk4Sc8QzPUVk5+NFZHrvFZWvIyCUzM6Egg1KXwv64kSDuk8s0imLVZd9agIUTi1y3lExOg70q+Wip6QkkFmQoejjSjj1y99WKcZXTFoIavt4pUlThSIG7OsThkcdTR9l2xtQSnA6qUpKc5II6g6kc6pbjbqssJHGdADplPyp0bgSdJEQQdflx0prfZhov9wbfvtuEPK8ZJ9IE5jqgx7q0tF/2Ys+OXUJbABUSRuTwVyzyr51S7CwZBkaj507eFoT4SpBUMQlIMYk4hlMSJHGDTqbREjd3dsruwFX0lpSQQkwZEnQE6Z5+w1ml4Ksri3Ah6xtNqV6q0lUa+kTlw0HSs4tyCpAWggoEJgbpSqFEJKTmsgf+yIoN1xuVw2QDGAY5wZ5zu78+UUVO+xY4UbPYrRcaLP4LzrRcQP4gAlUkkQUkzAyk1Sb7cszz4FiQEthMmXCZzyJ4jtVN8Vucm1RgiPE9ePSnBp/J765L8CGwQSN44pCjORSnCMPaTQk21sgUWQ2ed3HKhJAg4Z+9qeFQL/itqJUgjrBgdZ4Gj7staUpCXMSFpzCzvJI5EcBSlX0CqUZJgyCTBPTlWeM5amq/00S4eMcSya02+3f99a+zZGlbcYjrpE5/l7KZcSTmdKdSwlRUpJT90EyJ68q60HdOfDlWmKtWZhphRzCcIJ55HyPCnkMQd+D11j40FZnUzmmfOim1FJOEJz+186Roh4+3iBKAknkAPMxxoVttJGYk8c/hXKWQqcUEGcs8+lc9aUqHoAHmBBNGgifHrqZCeVdRohpDwDgwFxSd6I1MxmecCE9yqo1l9xGJIXkOY6xx00rUv/G9kKsSnFqOfDideNFMbCWBGninIA70SAZE5VmWN1Wn8Eoyq0PPrCRO+JEwdIE+zKlpvF5IAOQGifiAP1pWvN7KWEZ+ACeajJPeiWbjsiDKWGwecZ0eQ2uhKMlbvVS0gyhPQzpGoGtWfZ+4fpTYL8Fs+rGZPAxw/KrleFqstnAUtCEzpuiTHKnbtvZp3+GUgxMRBjtSqMIzUbV+V7jrFLTqrbzK6rYNgLT4bAKB6y1GdOEHKOxmomx3Q2y4ptyxuRMF4keHMHondJgTRtqva1LK0eKN08ClszPUzA5Ggr6vBYxKxZlCUrBSFZAa4kqM5xQ/tKnUa9To4v42bq2gy0sMuraaCQE48ohKiAlRAJ7gcalzs7ZwmC2UqIOWIcxnn1qr3Spt1xKUB5x5s+I5hSISkg4cjpJjjSLzXejriXVWdOJEAADkScxJ4k1IuTXiW4uSGNSqMqSAb52fTjKWESsSXEKUmYChBbPMgnKqs5dbBUcTpaCSMl5k85IGWcZ1e9oLyw/RnbRZ1oUoeGokBCQ4pQP1cTJgHXlTdutViaK0FSlqJE+I6FRBkwQmRlIyNT6XvZz8mz3ZnyjZV7q8aUpBgpIMnQR0p6w2e70jMuqUMsyPaAMquibmuF/VTjEclGD5kEVE3rsbd4M2a0gp/ncOL/CKZRteFsXqV5VnsTYUoLelWUQkxzjSgrQuyKACvpBwzoWxMmeRpV5XWB6Ek/eCgeWiRFRblnIBxTpw4+6njBrq2QfAseqDaBwzLZ+AFJLbJ9dwT/Kkmf7qjgI1BFHsNNFBJcwrAyB0J4CeGVPpruEDfYg5KkUkNdaMFiBTiS6ifskwfOaU3diyCoFMJid5PwmjqXmCwX6OOteU+/ZHUqKcKpBgwCR7sq6pf3JZ9I2faKyrMJdT5yPiKk0LkSCCDxGlYEw84JwgjTQ1ov7PbS8cYXJRhBz0Cp4dSJnyrPi4qUp6WvY25eGUYak/cvCgONehQocuUnHWyzGQ22rqQ2kloOGSASpKUpJA9LFrPLpVc2XtHgEkllBiAsnxCRxyC0gcOdT37QrGv6KmUTiXkMpySc86yd273JybP686xZcT5utL4OtwuTHyXCf5LPflkTicdDiXFLUTCREyZ+0cNAXeW8K5CkLwmN4KEweA8uFVx27l/wCmfZUtsVYHPpEeHilJyie5jpQli76fgvXEr6L+UjQ7BtHYG2W0RvYE4zgBKlRnJiSJmBQ720d3HMpn+nQtp2OxGQ8n+yPcKCd2IXwcBHb863JRSo4cm22x5Vrul6UqStBmQQkRPYz0oZ68rM20GW20PKEw8tASqJ3QoCcWWU5UK5sa+kgpgx1FHL2GtZGSQT1IE++hKMXswbsrlqvx5O7gQOwMeWdCfv5zUoaMfaT8pq4WbYpbhwP/AFSvVJzk8sv0aHvDYQNbq1GToYMHtWScYYt0VuNblfG0IVkWmk9kkj45Ulx3GMgiOg/OpE7II1x1yNlUA/xRPQfnUXFwJrIF6ypOo9kUIu7wedXZi6bKjJ3ejXegmrBd9xXW4QEnfPqlYk9udWxz45dBluY47dfKPOhnLAsaA+Vb0/shZE+osdgM/OKCtWz1kAzSrsYA9uGas1IfSzD/AA1j1jXVrTtzWKfQj+sf+te1NgUUiy3glC8QRiBHoqMDXiEwfKauez20NqfCkpdYswRoPCMEdDMTVOFqQPU99PN3mkaJPtrNCou0jtzxKS3fwaIlVpOt4tDsyI+NSSC60Mab0YUQPWYEf5Zd6zAX8B6vvrlbTiCC3kRGvOr9aM/IS7/CJbaXbS1Pq8N1bbiWycK2QUhUxmJmag1XkuN1Z7Kj40li+mE6WZJ7n8qlmL8bWnCmyspniRNZp5Zx7m7HgwzVJK/QgXb0d4q+H4VNfs/tilW1IJkFKp9lRTt6Nzk0B5j8KTYrz+s3RgMGI18oitKT7ys5k+j8Fexv11uMJnxQnoMPtJqPtjqSs4QAmcoHCsl/fD5yK1kdyKS1a3pyWod1R86t0GHUaoo1OXdaMSBzGR6xWKuWu0/6g/5Pzp26bxfSvCXgcX/2Oo7GlcAqRs17WMLTp+I5EdaiHrwbLZZtisJHor+0OBHWqE7e1oGjjg7OE1E2y2vLUCtalgTGI+ie1Dl31C5ExfVvs7KoC/FB4pBy7zpUO9f7M5IJHspC8KwAoSqM+VQdtsRSZExWeXCRW6KXElXL5YMHw/frXOXnZU+i1JPOoCkkil5CF0lgTtGkGQ0kjkZPvmjmNpbGTvWNE/7h+Yqok0knrVsfCMm0XhV9WQ6WJuPvk17VExnga6rdSG1BaDnnXpArxSjSQqselnePXECmVoFOLVTRWf0BTKL8xZCIqSu9pSskhSugBPwqPTaFDQ+4fhU/cLqlqAUokHhJA91JlTqizh1G232B/wBytSQ694auWBR484g0w1dcOS0vxIgghJBHLWvLzH1i+iiB2ppm2LQISogHWK6KikcSWWTfUnk214Izkxx3Y86Ftl4jIJhUjv7imonhXhp6KiQcW4MlBI6EpB9hM0y6pSCCpMcRlr2PGhCsnMkk9aUFEjMkxQITKXx3mluKBHKgmDuJ7fOngKhBKVQeo99Ez4nKaAtVOWc5jqKhAO2WRQMjSgZNWW1pFVx0ZnvVU40ARFJKq9Arw0gDsVdTZUa9qUSj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0" name="AutoShape 4" descr="data:image/jpeg;base64,/9j/4AAQSkZJRgABAQAAAQABAAD/2wCEAAkGBxITEhUUEhQWFRQWGB0bGRgXGRscGBcYGhQXGxceFxocHCggGyAmHRcUIjEhJikrOi4uHB8zODMsNygtLisBCgoKDg0OGxAQGjclICUsMiw0LCwsNSwsNSwsLCwsLCwsLDAvLCwsLC8sLCwsLCwsLCwuNCwsLCwvLCwsLCwsLP/AABEIAEsApAMBIgACEQEDEQH/xAAcAAABBQEBAQAAAAAAAAAAAAAEAgMFBgcAAQj/xABAEAABAwEFBgIGBwcEAwAAAAABAgMRAAQFEiExBiJBUWFxE4EyQpGhscEUI1Jy0eHwBxUzYoOSslNzk9IXQ2P/xAAZAQACAwEAAAAAAAAAAAAAAAABAgADBAX/xAAqEQACAgECBAUEAwAAAAAAAAAAAQIRAxIhBBMxQSJRcZGhMmGx8AUUgf/aAAwDAQACEQMRAD8Ap4vE5RmDnrmIoqxvBxxEDPFnnHupwbNNgfxM+WUZ+dP2O40tKS4kk4Sc8QzPUVk5+NFZHrvFZWvIyCUzM6Egg1KXwv64kSDuk8s0imLVZd9agIUTi1y3lExOg70q+Wip6QkkFmQoejjSjj1y99WKcZXTFoIavt4pUlThSIG7OsThkcdTR9l2xtQSnA6qUpKc5II6g6kc6pbjbqssJHGdADplPyp0bgSdJEQQdflx0prfZhov9wbfvtuEPK8ZJ9IE5jqgx7q0tF/2Ys+OXUJbABUSRuTwVyzyr51S7CwZBkaj507eFoT4SpBUMQlIMYk4hlMSJHGDTqbREjd3dsruwFX0lpSQQkwZEnQE6Z5+w1ml4Ksri3Ah6xtNqV6q0lUa+kTlw0HSs4tyCpAWggoEJgbpSqFEJKTmsgf+yIoN1xuVw2QDGAY5wZ5zu78+UUVO+xY4UbPYrRcaLP4LzrRcQP4gAlUkkQUkzAyk1Sb7cszz4FiQEthMmXCZzyJ4jtVN8Vucm1RgiPE9ePSnBp/J765L8CGwQSN44pCjORSnCMPaTQk21sgUWQ2ed3HKhJAg4Z+9qeFQL/itqJUgjrBgdZ4Gj7staUpCXMSFpzCzvJI5EcBSlX0CqUZJgyCTBPTlWeM5amq/00S4eMcSya02+3f99a+zZGlbcYjrpE5/l7KZcSTmdKdSwlRUpJT90EyJ68q60HdOfDlWmKtWZhphRzCcIJ55HyPCnkMQd+D11j40FZnUzmmfOim1FJOEJz+186Roh4+3iBKAknkAPMxxoVttJGYk8c/hXKWQqcUEGcs8+lc9aUqHoAHmBBNGgifHrqZCeVdRohpDwDgwFxSd6I1MxmecCE9yqo1l9xGJIXkOY6xx00rUv/G9kKsSnFqOfDideNFMbCWBGninIA70SAZE5VmWN1Wn8Eoyq0PPrCRO+JEwdIE+zKlpvF5IAOQGifiAP1pWvN7KWEZ+ACeajJPeiWbjsiDKWGwecZ0eQ2uhKMlbvVS0gyhPQzpGoGtWfZ+4fpTYL8Fs+rGZPAxw/KrleFqstnAUtCEzpuiTHKnbtvZp3+GUgxMRBjtSqMIzUbV+V7jrFLTqrbzK6rYNgLT4bAKB6y1GdOEHKOxmomx3Q2y4ptyxuRMF4keHMHondJgTRtqva1LK0eKN08ClszPUzA5Ggr6vBYxKxZlCUrBSFZAa4kqM5xQ/tKnUa9To4v42bq2gy0sMuraaCQE48ohKiAlRAJ7gcalzs7ZwmC2UqIOWIcxnn1qr3Spt1xKUB5x5s+I5hSISkg4cjpJjjSLzXejriXVWdOJEAADkScxJ4k1IuTXiW4uSGNSqMqSAb52fTjKWESsSXEKUmYChBbPMgnKqs5dbBUcTpaCSMl5k85IGWcZ1e9oLyw/RnbRZ1oUoeGokBCQ4pQP1cTJgHXlTdutViaK0FSlqJE+I6FRBkwQmRlIyNT6XvZz8mz3ZnyjZV7q8aUpBgpIMnQR0p6w2e70jMuqUMsyPaAMquibmuF/VTjEclGD5kEVE3rsbd4M2a0gp/ncOL/CKZRteFsXqV5VnsTYUoLelWUQkxzjSgrQuyKACvpBwzoWxMmeRpV5XWB6Ek/eCgeWiRFRblnIBxTpw4+6njBrq2QfAseqDaBwzLZ+AFJLbJ9dwT/Kkmf7qjgI1BFHsNNFBJcwrAyB0J4CeGVPpruEDfYg5KkUkNdaMFiBTiS6ifskwfOaU3diyCoFMJid5PwmjqXmCwX6OOteU+/ZHUqKcKpBgwCR7sq6pf3JZ9I2faKyrMJdT5yPiKk0LkSCCDxGlYEw84JwgjTQ1ov7PbS8cYXJRhBz0Cp4dSJnyrPi4qUp6WvY25eGUYak/cvCgONehQocuUnHWyzGQ22rqQ2kloOGSASpKUpJA9LFrPLpVc2XtHgEkllBiAsnxCRxyC0gcOdT37QrGv6KmUTiXkMpySc86yd273JybP686xZcT5utL4OtwuTHyXCf5LPflkTicdDiXFLUTCREyZ+0cNAXeW8K5CkLwmN4KEweA8uFVx27l/wCmfZUtsVYHPpEeHilJyie5jpQli76fgvXEr6L+UjQ7BtHYG2W0RvYE4zgBKlRnJiSJmBQ720d3HMpn+nQtp2OxGQ8n+yPcKCd2IXwcBHb863JRSo4cm22x5Vrul6UqStBmQQkRPYz0oZ68rM20GW20PKEw8tASqJ3QoCcWWU5UK5sa+kgpgx1FHL2GtZGSQT1IE++hKMXswbsrlqvx5O7gQOwMeWdCfv5zUoaMfaT8pq4WbYpbhwP/AFSvVJzk8sv0aHvDYQNbq1GToYMHtWScYYt0VuNblfG0IVkWmk9kkj45Ulx3GMgiOg/OpE7II1x1yNlUA/xRPQfnUXFwJrIF6ypOo9kUIu7wedXZi6bKjJ3ejXegmrBd9xXW4QEnfPqlYk9udWxz45dBluY47dfKPOhnLAsaA+Vb0/shZE+osdgM/OKCtWz1kAzSrsYA9uGas1IfSzD/AA1j1jXVrTtzWKfQj+sf+te1NgUUiy3glC8QRiBHoqMDXiEwfKauez20NqfCkpdYswRoPCMEdDMTVOFqQPU99PN3mkaJPtrNCou0jtzxKS3fwaIlVpOt4tDsyI+NSSC60Mab0YUQPWYEf5Zd6zAX8B6vvrlbTiCC3kRGvOr9aM/IS7/CJbaXbS1Pq8N1bbiWycK2QUhUxmJmag1XkuN1Z7Kj40li+mE6WZJ7n8qlmL8bWnCmyspniRNZp5Zx7m7HgwzVJK/QgXb0d4q+H4VNfs/tilW1IJkFKp9lRTt6Nzk0B5j8KTYrz+s3RgMGI18oitKT7ys5k+j8Fexv11uMJnxQnoMPtJqPtjqSs4QAmcoHCsl/fD5yK1kdyKS1a3pyWod1R86t0GHUaoo1OXdaMSBzGR6xWKuWu0/6g/5Pzp26bxfSvCXgcX/2Oo7GlcAqRs17WMLTp+I5EdaiHrwbLZZtisJHor+0OBHWqE7e1oGjjg7OE1E2y2vLUCtalgTGI+ie1Dl31C5ExfVvs7KoC/FB4pBy7zpUO9f7M5IJHspC8KwAoSqM+VQdtsRSZExWeXCRW6KXElXL5YMHw/frXOXnZU+i1JPOoCkkil5CF0lgTtGkGQ0kjkZPvmjmNpbGTvWNE/7h+Yqok0knrVsfCMm0XhV9WQ6WJuPvk17VExnga6rdSG1BaDnnXpArxSjSQqselnePXECmVoFOLVTRWf0BTKL8xZCIqSu9pSskhSugBPwqPTaFDQ+4fhU/cLqlqAUokHhJA91JlTqizh1G232B/wBytSQ694auWBR484g0w1dcOS0vxIgghJBHLWvLzH1i+iiB2ppm2LQISogHWK6KikcSWWTfUnk214Izkxx3Y86Ftl4jIJhUjv7imonhXhp6KiQcW4MlBI6EpB9hM0y6pSCCpMcRlr2PGhCsnMkk9aUFEjMkxQITKXx3mluKBHKgmDuJ7fOngKhBKVQeo99Ez4nKaAtVOWc5jqKhAO2WRQMjSgZNWW1pFVx0ZnvVU40ARFJKq9Arw0gDsVdTZUa9qUSj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2" name="AutoShape 6" descr="data:image/jpeg;base64,/9j/4AAQSkZJRgABAQAAAQABAAD/2wCEAAkGBxITEhUUEhQWFRQWGB0bGRgXGRscGBcYGhQXGxceFxocHCggGyAmHRcUIjEhJikrOi4uHB8zODMsNygtLisBCgoKDg0OGxAQGjclICUsMiw0LCwsNSwsNSwsLCwsLCwsLDAvLCwsLC8sLCwsLCwsLCwuNCwsLCwvLCwsLCwsLP/AABEIAEsApAMBIgACEQEDEQH/xAAcAAABBQEBAQAAAAAAAAAAAAAEAgMFBgcAAQj/xABAEAABAwEFBgIGBwcEAwAAAAABAgMRAAQFEiExBiJBUWFxE4EyQpGhscEUI1Jy0eHwBxUzYoOSslNzk9IXQ2P/xAAZAQACAwEAAAAAAAAAAAAAAAABAgADBAX/xAAqEQACAgECBAUEAwAAAAAAAAAAAQIRAxIhBBMxQSJRcZGhMmGx8AUUgf/aAAwDAQACEQMRAD8Ap4vE5RmDnrmIoqxvBxxEDPFnnHupwbNNgfxM+WUZ+dP2O40tKS4kk4Sc8QzPUVk5+NFZHrvFZWvIyCUzM6Egg1KXwv64kSDuk8s0imLVZd9agIUTi1y3lExOg70q+Wip6QkkFmQoejjSjj1y99WKcZXTFoIavt4pUlThSIG7OsThkcdTR9l2xtQSnA6qUpKc5II6g6kc6pbjbqssJHGdADplPyp0bgSdJEQQdflx0prfZhov9wbfvtuEPK8ZJ9IE5jqgx7q0tF/2Ys+OXUJbABUSRuTwVyzyr51S7CwZBkaj507eFoT4SpBUMQlIMYk4hlMSJHGDTqbREjd3dsruwFX0lpSQQkwZEnQE6Z5+w1ml4Ksri3Ah6xtNqV6q0lUa+kTlw0HSs4tyCpAWggoEJgbpSqFEJKTmsgf+yIoN1xuVw2QDGAY5wZ5zu78+UUVO+xY4UbPYrRcaLP4LzrRcQP4gAlUkkQUkzAyk1Sb7cszz4FiQEthMmXCZzyJ4jtVN8Vucm1RgiPE9ePSnBp/J765L8CGwQSN44pCjORSnCMPaTQk21sgUWQ2ed3HKhJAg4Z+9qeFQL/itqJUgjrBgdZ4Gj7staUpCXMSFpzCzvJI5EcBSlX0CqUZJgyCTBPTlWeM5amq/00S4eMcSya02+3f99a+zZGlbcYjrpE5/l7KZcSTmdKdSwlRUpJT90EyJ68q60HdOfDlWmKtWZhphRzCcIJ55HyPCnkMQd+D11j40FZnUzmmfOim1FJOEJz+186Roh4+3iBKAknkAPMxxoVttJGYk8c/hXKWQqcUEGcs8+lc9aUqHoAHmBBNGgifHrqZCeVdRohpDwDgwFxSd6I1MxmecCE9yqo1l9xGJIXkOY6xx00rUv/G9kKsSnFqOfDideNFMbCWBGninIA70SAZE5VmWN1Wn8Eoyq0PPrCRO+JEwdIE+zKlpvF5IAOQGifiAP1pWvN7KWEZ+ACeajJPeiWbjsiDKWGwecZ0eQ2uhKMlbvVS0gyhPQzpGoGtWfZ+4fpTYL8Fs+rGZPAxw/KrleFqstnAUtCEzpuiTHKnbtvZp3+GUgxMRBjtSqMIzUbV+V7jrFLTqrbzK6rYNgLT4bAKB6y1GdOEHKOxmomx3Q2y4ptyxuRMF4keHMHondJgTRtqva1LK0eKN08ClszPUzA5Ggr6vBYxKxZlCUrBSFZAa4kqM5xQ/tKnUa9To4v42bq2gy0sMuraaCQE48ohKiAlRAJ7gcalzs7ZwmC2UqIOWIcxnn1qr3Spt1xKUB5x5s+I5hSISkg4cjpJjjSLzXejriXVWdOJEAADkScxJ4k1IuTXiW4uSGNSqMqSAb52fTjKWESsSXEKUmYChBbPMgnKqs5dbBUcTpaCSMl5k85IGWcZ1e9oLyw/RnbRZ1oUoeGokBCQ4pQP1cTJgHXlTdutViaK0FSlqJE+I6FRBkwQmRlIyNT6XvZz8mz3ZnyjZV7q8aUpBgpIMnQR0p6w2e70jMuqUMsyPaAMquibmuF/VTjEclGD5kEVE3rsbd4M2a0gp/ncOL/CKZRteFsXqV5VnsTYUoLelWUQkxzjSgrQuyKACvpBwzoWxMmeRpV5XWB6Ek/eCgeWiRFRblnIBxTpw4+6njBrq2QfAseqDaBwzLZ+AFJLbJ9dwT/Kkmf7qjgI1BFHsNNFBJcwrAyB0J4CeGVPpruEDfYg5KkUkNdaMFiBTiS6ifskwfOaU3diyCoFMJid5PwmjqXmCwX6OOteU+/ZHUqKcKpBgwCR7sq6pf3JZ9I2faKyrMJdT5yPiKk0LkSCCDxGlYEw84JwgjTQ1ov7PbS8cYXJRhBz0Cp4dSJnyrPi4qUp6WvY25eGUYak/cvCgONehQocuUnHWyzGQ22rqQ2kloOGSASpKUpJA9LFrPLpVc2XtHgEkllBiAsnxCRxyC0gcOdT37QrGv6KmUTiXkMpySc86yd273JybP686xZcT5utL4OtwuTHyXCf5LPflkTicdDiXFLUTCREyZ+0cNAXeW8K5CkLwmN4KEweA8uFVx27l/wCmfZUtsVYHPpEeHilJyie5jpQli76fgvXEr6L+UjQ7BtHYG2W0RvYE4zgBKlRnJiSJmBQ720d3HMpn+nQtp2OxGQ8n+yPcKCd2IXwcBHb863JRSo4cm22x5Vrul6UqStBmQQkRPYz0oZ68rM20GW20PKEw8tASqJ3QoCcWWU5UK5sa+kgpgx1FHL2GtZGSQT1IE++hKMXswbsrlqvx5O7gQOwMeWdCfv5zUoaMfaT8pq4WbYpbhwP/AFSvVJzk8sv0aHvDYQNbq1GToYMHtWScYYt0VuNblfG0IVkWmk9kkj45Ulx3GMgiOg/OpE7II1x1yNlUA/xRPQfnUXFwJrIF6ypOo9kUIu7wedXZi6bKjJ3ejXegmrBd9xXW4QEnfPqlYk9udWxz45dBluY47dfKPOhnLAsaA+Vb0/shZE+osdgM/OKCtWz1kAzSrsYA9uGas1IfSzD/AA1j1jXVrTtzWKfQj+sf+te1NgUUiy3glC8QRiBHoqMDXiEwfKauez20NqfCkpdYswRoPCMEdDMTVOFqQPU99PN3mkaJPtrNCou0jtzxKS3fwaIlVpOt4tDsyI+NSSC60Mab0YUQPWYEf5Zd6zAX8B6vvrlbTiCC3kRGvOr9aM/IS7/CJbaXbS1Pq8N1bbiWycK2QUhUxmJmag1XkuN1Z7Kj40li+mE6WZJ7n8qlmL8bWnCmyspniRNZp5Zx7m7HgwzVJK/QgXb0d4q+H4VNfs/tilW1IJkFKp9lRTt6Nzk0B5j8KTYrz+s3RgMGI18oitKT7ys5k+j8Fexv11uMJnxQnoMPtJqPtjqSs4QAmcoHCsl/fD5yK1kdyKS1a3pyWod1R86t0GHUaoo1OXdaMSBzGR6xWKuWu0/6g/5Pzp26bxfSvCXgcX/2Oo7GlcAqRs17WMLTp+I5EdaiHrwbLZZtisJHor+0OBHWqE7e1oGjjg7OE1E2y2vLUCtalgTGI+ie1Dl31C5ExfVvs7KoC/FB4pBy7zpUO9f7M5IJHspC8KwAoSqM+VQdtsRSZExWeXCRW6KXElXL5YMHw/frXOXnZU+i1JPOoCkkil5CF0lgTtGkGQ0kjkZPvmjmNpbGTvWNE/7h+Yqok0knrVsfCMm0XhV9WQ6WJuPvk17VExnga6rdSG1BaDnnXpArxSjSQqselnePXECmVoFOLVTRWf0BTKL8xZCIqSu9pSskhSugBPwqPTaFDQ+4fhU/cLqlqAUokHhJA91JlTqizh1G232B/wBytSQ694auWBR484g0w1dcOS0vxIgghJBHLWvLzH1i+iiB2ppm2LQISogHWK6KikcSWWTfUnk214Izkxx3Y86Ftl4jIJhUjv7imonhXhp6KiQcW4MlBI6EpB9hM0y6pSCCpMcRlr2PGhCsnMkk9aUFEjMkxQITKXx3mluKBHKgmDuJ7fOngKhBKVQeo99Ez4nKaAtVOWc5jqKhAO2WRQMjSgZNWW1pFVx0ZnvVU40ARFJKq9Arw0gDsVdTZUa9qUSj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4" name="AutoShape 8" descr="data:image/jpeg;base64,/9j/4AAQSkZJRgABAQAAAQABAAD/2wCEAAkGBxITEhUUEhQWFRQWGB0bGRgXGRscGBcYGhQXGxceFxocHCggGyAmHRcUIjEhJikrOi4uHB8zODMsNygtLisBCgoKDg0OGxAQGjclICUsMiw0LCwsNSwsNSwsLCwsLCwsLDAvLCwsLC8sLCwsLCwsLCwuNCwsLCwvLCwsLCwsLP/AABEIAEsApAMBIgACEQEDEQH/xAAcAAABBQEBAQAAAAAAAAAAAAAEAgMFBgcAAQj/xABAEAABAwEFBgIGBwcEAwAAAAABAgMRAAQFEiExBiJBUWFxE4EyQpGhscEUI1Jy0eHwBxUzYoOSslNzk9IXQ2P/xAAZAQACAwEAAAAAAAAAAAAAAAABAgADBAX/xAAqEQACAgECBAUEAwAAAAAAAAAAAQIRAxIhBBMxQSJRcZGhMmGx8AUUgf/aAAwDAQACEQMRAD8Ap4vE5RmDnrmIoqxvBxxEDPFnnHupwbNNgfxM+WUZ+dP2O40tKS4kk4Sc8QzPUVk5+NFZHrvFZWvIyCUzM6Egg1KXwv64kSDuk8s0imLVZd9agIUTi1y3lExOg70q+Wip6QkkFmQoejjSjj1y99WKcZXTFoIavt4pUlThSIG7OsThkcdTR9l2xtQSnA6qUpKc5II6g6kc6pbjbqssJHGdADplPyp0bgSdJEQQdflx0prfZhov9wbfvtuEPK8ZJ9IE5jqgx7q0tF/2Ys+OXUJbABUSRuTwVyzyr51S7CwZBkaj507eFoT4SpBUMQlIMYk4hlMSJHGDTqbREjd3dsruwFX0lpSQQkwZEnQE6Z5+w1ml4Ksri3Ah6xtNqV6q0lUa+kTlw0HSs4tyCpAWggoEJgbpSqFEJKTmsgf+yIoN1xuVw2QDGAY5wZ5zu78+UUVO+xY4UbPYrRcaLP4LzrRcQP4gAlUkkQUkzAyk1Sb7cszz4FiQEthMmXCZzyJ4jtVN8Vucm1RgiPE9ePSnBp/J765L8CGwQSN44pCjORSnCMPaTQk21sgUWQ2ed3HKhJAg4Z+9qeFQL/itqJUgjrBgdZ4Gj7staUpCXMSFpzCzvJI5EcBSlX0CqUZJgyCTBPTlWeM5amq/00S4eMcSya02+3f99a+zZGlbcYjrpE5/l7KZcSTmdKdSwlRUpJT90EyJ68q60HdOfDlWmKtWZhphRzCcIJ55HyPCnkMQd+D11j40FZnUzmmfOim1FJOEJz+186Roh4+3iBKAknkAPMxxoVttJGYk8c/hXKWQqcUEGcs8+lc9aUqHoAHmBBNGgifHrqZCeVdRohpDwDgwFxSd6I1MxmecCE9yqo1l9xGJIXkOY6xx00rUv/G9kKsSnFqOfDideNFMbCWBGninIA70SAZE5VmWN1Wn8Eoyq0PPrCRO+JEwdIE+zKlpvF5IAOQGifiAP1pWvN7KWEZ+ACeajJPeiWbjsiDKWGwecZ0eQ2uhKMlbvVS0gyhPQzpGoGtWfZ+4fpTYL8Fs+rGZPAxw/KrleFqstnAUtCEzpuiTHKnbtvZp3+GUgxMRBjtSqMIzUbV+V7jrFLTqrbzK6rYNgLT4bAKB6y1GdOEHKOxmomx3Q2y4ptyxuRMF4keHMHondJgTRtqva1LK0eKN08ClszPUzA5Ggr6vBYxKxZlCUrBSFZAa4kqM5xQ/tKnUa9To4v42bq2gy0sMuraaCQE48ohKiAlRAJ7gcalzs7ZwmC2UqIOWIcxnn1qr3Spt1xKUB5x5s+I5hSISkg4cjpJjjSLzXejriXVWdOJEAADkScxJ4k1IuTXiW4uSGNSqMqSAb52fTjKWESsSXEKUmYChBbPMgnKqs5dbBUcTpaCSMl5k85IGWcZ1e9oLyw/RnbRZ1oUoeGokBCQ4pQP1cTJgHXlTdutViaK0FSlqJE+I6FRBkwQmRlIyNT6XvZz8mz3ZnyjZV7q8aUpBgpIMnQR0p6w2e70jMuqUMsyPaAMquibmuF/VTjEclGD5kEVE3rsbd4M2a0gp/ncOL/CKZRteFsXqV5VnsTYUoLelWUQkxzjSgrQuyKACvpBwzoWxMmeRpV5XWB6Ek/eCgeWiRFRblnIBxTpw4+6njBrq2QfAseqDaBwzLZ+AFJLbJ9dwT/Kkmf7qjgI1BFHsNNFBJcwrAyB0J4CeGVPpruEDfYg5KkUkNdaMFiBTiS6ifskwfOaU3diyCoFMJid5PwmjqXmCwX6OOteU+/ZHUqKcKpBgwCR7sq6pf3JZ9I2faKyrMJdT5yPiKk0LkSCCDxGlYEw84JwgjTQ1ov7PbS8cYXJRhBz0Cp4dSJnyrPi4qUp6WvY25eGUYak/cvCgONehQocuUnHWyzGQ22rqQ2kloOGSASpKUpJA9LFrPLpVc2XtHgEkllBiAsnxCRxyC0gcOdT37QrGv6KmUTiXkMpySc86yd273JybP686xZcT5utL4OtwuTHyXCf5LPflkTicdDiXFLUTCREyZ+0cNAXeW8K5CkLwmN4KEweA8uFVx27l/wCmfZUtsVYHPpEeHilJyie5jpQli76fgvXEr6L+UjQ7BtHYG2W0RvYE4zgBKlRnJiSJmBQ720d3HMpn+nQtp2OxGQ8n+yPcKCd2IXwcBHb863JRSo4cm22x5Vrul6UqStBmQQkRPYz0oZ68rM20GW20PKEw8tASqJ3QoCcWWU5UK5sa+kgpgx1FHL2GtZGSQT1IE++hKMXswbsrlqvx5O7gQOwMeWdCfv5zUoaMfaT8pq4WbYpbhwP/AFSvVJzk8sv0aHvDYQNbq1GToYMHtWScYYt0VuNblfG0IVkWmk9kkj45Ulx3GMgiOg/OpE7II1x1yNlUA/xRPQfnUXFwJrIF6ypOo9kUIu7wedXZi6bKjJ3ejXegmrBd9xXW4QEnfPqlYk9udWxz45dBluY47dfKPOhnLAsaA+Vb0/shZE+osdgM/OKCtWz1kAzSrsYA9uGas1IfSzD/AA1j1jXVrTtzWKfQj+sf+te1NgUUiy3glC8QRiBHoqMDXiEwfKauez20NqfCkpdYswRoPCMEdDMTVOFqQPU99PN3mkaJPtrNCou0jtzxKS3fwaIlVpOt4tDsyI+NSSC60Mab0YUQPWYEf5Zd6zAX8B6vvrlbTiCC3kRGvOr9aM/IS7/CJbaXbS1Pq8N1bbiWycK2QUhUxmJmag1XkuN1Z7Kj40li+mE6WZJ7n8qlmL8bWnCmyspniRNZp5Zx7m7HgwzVJK/QgXb0d4q+H4VNfs/tilW1IJkFKp9lRTt6Nzk0B5j8KTYrz+s3RgMGI18oitKT7ys5k+j8Fexv11uMJnxQnoMPtJqPtjqSs4QAmcoHCsl/fD5yK1kdyKS1a3pyWod1R86t0GHUaoo1OXdaMSBzGR6xWKuWu0/6g/5Pzp26bxfSvCXgcX/2Oo7GlcAqRs17WMLTp+I5EdaiHrwbLZZtisJHor+0OBHWqE7e1oGjjg7OE1E2y2vLUCtalgTGI+ie1Dl31C5ExfVvs7KoC/FB4pBy7zpUO9f7M5IJHspC8KwAoSqM+VQdtsRSZExWeXCRW6KXElXL5YMHw/frXOXnZU+i1JPOoCkkil5CF0lgTtGkGQ0kjkZPvmjmNpbGTvWNE/7h+Yqok0knrVsfCMm0XhV9WQ6WJuPvk17VExnga6rdSG1BaDnnXpArxSjSQqselnePXECmVoFOLVTRWf0BTKL8xZCIqSu9pSskhSugBPwqPTaFDQ+4fhU/cLqlqAUokHhJA91JlTqizh1G232B/wBytSQ694auWBR484g0w1dcOS0vxIgghJBHLWvLzH1i+iiB2ppm2LQISogHWK6KikcSWWTfUnk214Izkxx3Y86Ftl4jIJhUjv7imonhXhp6KiQcW4MlBI6EpB9hM0y6pSCCpMcRlr2PGhCsnMkk9aUFEjMkxQITKXx3mluKBHKgmDuJ7fOngKhBKVQeo99Ez4nKaAtVOWc5jqKhAO2WRQMjSgZNWW1pFVx0ZnvVU40ARFJKq9Arw0gDsVdTZUa9qUSj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219" name="Picture 3" descr="C:\Users\Mamun\Desktop\cf84451929907d24f2a86a45732b1b3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841165"/>
            <a:ext cx="3505200" cy="27215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9568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228600"/>
            <a:ext cx="7406640" cy="9906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Tactical Component</a:t>
            </a:r>
            <a:br>
              <a:rPr lang="en-US" sz="32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Potential Areas for Improvement</a:t>
            </a:r>
            <a:endParaRPr lang="en-US" sz="3200" b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483936"/>
          </a:xfrm>
        </p:spPr>
        <p:txBody>
          <a:bodyPr>
            <a:normAutofit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B357-D4A0-479B-A6CE-55445A24F9BD}" type="slidenum">
              <a:rPr lang="en-US" smtClean="0">
                <a:latin typeface="Times New Roman" pitchFamily="18" charset="0"/>
                <a:cs typeface="Times New Roman" pitchFamily="18" charset="0"/>
              </a:rPr>
              <a:pPr/>
              <a:t>14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19200" y="1920657"/>
            <a:ext cx="7772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gencies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exhibit better performance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tactical component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following improvement area has been identified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proposed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TIM framework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Secondary Incident Tracking: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identifying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criteria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secondary incidents</a:t>
            </a:r>
          </a:p>
          <a:p>
            <a:pPr lvl="2">
              <a:buClr>
                <a:schemeClr val="accent6">
                  <a:lumMod val="75000"/>
                </a:schemeClr>
              </a:buClr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3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Oregon DOT –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tracking criteria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identification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3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Virginia DOT –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dynamic queue-based identification tool</a:t>
            </a:r>
          </a:p>
        </p:txBody>
      </p:sp>
    </p:spTree>
    <p:extLst>
      <p:ext uri="{BB962C8B-B14F-4D97-AF65-F5344CB8AC3E}">
        <p14:creationId xmlns:p14="http://schemas.microsoft.com/office/powerpoint/2010/main" xmlns="" val="299609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76200"/>
            <a:ext cx="7406640" cy="2209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/>
            </a:r>
            <a:b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</a:b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/>
            </a:r>
            <a:b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</a:b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/>
            </a:r>
            <a:b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</a:b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/>
            </a:r>
            <a:b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</a:b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/>
            </a:r>
            <a:b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</a:b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/>
            </a:r>
            <a:b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</a:b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/>
            </a:r>
            <a:b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</a:b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/>
            </a:r>
            <a:b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</a:br>
            <a:r>
              <a:rPr lang="en-US" sz="27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 </a:t>
            </a: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Support Preparation </a:t>
            </a:r>
            <a:b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Inter-Agency Video Event Data Distribution System (IVEDDS)</a:t>
            </a:r>
            <a:r>
              <a:rPr lang="en-US" sz="2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en-US" sz="3100" b="1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3291840" cy="348393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B357-D4A0-479B-A6CE-55445A24F9B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1905000"/>
            <a:ext cx="7772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B0F0"/>
              </a:buClr>
              <a:buSzPct val="80000"/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IVEDDS is a web-based application that allows partner</a:t>
            </a:r>
          </a:p>
          <a:p>
            <a:pPr>
              <a:buClr>
                <a:srgbClr val="00B0F0"/>
              </a:buClr>
              <a:buSzPct val="80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agencies to access the roadway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information</a:t>
            </a:r>
          </a:p>
          <a:p>
            <a:pPr>
              <a:buClr>
                <a:srgbClr val="00B0F0"/>
              </a:buClr>
              <a:buSzPct val="80000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SzPct val="80000"/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IVEDDS distributes live motion, closed circuit television</a:t>
            </a:r>
          </a:p>
          <a:p>
            <a:pPr>
              <a:buClr>
                <a:srgbClr val="00B0F0"/>
              </a:buClr>
              <a:buSzPct val="80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(CCTV) camera video feeds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partner agencies</a:t>
            </a:r>
          </a:p>
          <a:p>
            <a:pPr>
              <a:buClr>
                <a:srgbClr val="00B0F0"/>
              </a:buClr>
              <a:buSzPct val="80000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SzPct val="80000"/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Received FHWA award for Innovative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Ideas</a:t>
            </a:r>
          </a:p>
          <a:p>
            <a:pPr>
              <a:buClr>
                <a:srgbClr val="00B0F0"/>
              </a:buClr>
              <a:buSzPct val="80000"/>
              <a:buFont typeface="Wingdings" pitchFamily="2" charset="2"/>
              <a:buChar char="q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SzPct val="80000"/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Helps the District to foster relationships with regional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Clr>
                <a:srgbClr val="00B0F0"/>
              </a:buClr>
              <a:buSzPct val="80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public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agencies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040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457200"/>
            <a:ext cx="7406640" cy="8382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Support Component</a:t>
            </a:r>
            <a:b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Potential Areas for Improvement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483936"/>
          </a:xfrm>
        </p:spPr>
        <p:txBody>
          <a:bodyPr>
            <a:normAutofit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B357-D4A0-479B-A6CE-55445A24F9BD}" type="slidenum">
              <a:rPr lang="en-US" smtClean="0">
                <a:latin typeface="Times New Roman" pitchFamily="18" charset="0"/>
                <a:cs typeface="Times New Roman" pitchFamily="18" charset="0"/>
              </a:rPr>
              <a:pPr/>
              <a:t>16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19200" y="1920657"/>
            <a:ext cx="73914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B0F0"/>
              </a:buClr>
              <a:buSzPct val="80000"/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FDOT District IV have a robust ITS infrastructure,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SzPct val="80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which eventually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helps TIM program</a:t>
            </a:r>
          </a:p>
          <a:p>
            <a:pPr>
              <a:buClr>
                <a:srgbClr val="00B0F0"/>
              </a:buClr>
              <a:buSzPct val="80000"/>
              <a:buFont typeface="Wingdings" pitchFamily="2" charset="2"/>
              <a:buChar char="q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SzPct val="80000"/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following improvement area has been identified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SzPct val="80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proposed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TIM framework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Data Integration &amp; Processing Tools</a:t>
            </a:r>
          </a:p>
          <a:p>
            <a:pPr lvl="2">
              <a:buClr>
                <a:schemeClr val="accent6">
                  <a:lumMod val="75000"/>
                </a:schemeClr>
              </a:buClr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Integrating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data from different sources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Quality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Data Storage Capacity</a:t>
            </a:r>
          </a:p>
          <a:p>
            <a:pPr lvl="2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Automated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Data Processing</a:t>
            </a:r>
          </a:p>
        </p:txBody>
      </p:sp>
    </p:spTree>
    <p:extLst>
      <p:ext uri="{BB962C8B-B14F-4D97-AF65-F5344CB8AC3E}">
        <p14:creationId xmlns:p14="http://schemas.microsoft.com/office/powerpoint/2010/main" xmlns="" val="299609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47830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FHWA TIM Self Assessment</a:t>
            </a:r>
            <a:endParaRPr lang="en-US" sz="32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B357-D4A0-479B-A6CE-55445A24F9BD}" type="slidenum">
              <a:rPr lang="en-US" smtClean="0">
                <a:latin typeface="Times New Roman" pitchFamily="18" charset="0"/>
                <a:cs typeface="Times New Roman" pitchFamily="18" charset="0"/>
              </a:rPr>
              <a:pPr/>
              <a:t>17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52600" y="2057400"/>
          <a:ext cx="6248400" cy="91440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2082800"/>
                <a:gridCol w="2082800"/>
                <a:gridCol w="208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Strategic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Tactical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Support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53.4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75.3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73.7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76400" y="3901440"/>
          <a:ext cx="6324600" cy="21945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838200"/>
                <a:gridCol w="1524000"/>
                <a:gridCol w="1432560"/>
                <a:gridCol w="1264920"/>
                <a:gridCol w="1264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National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Broward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Palm Beach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Travel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Cost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68.2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89.6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80.6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73.3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63.9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84.2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77.9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58.7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60.0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81.4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60.1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28800" y="3348335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FDOT District Four TIM Program Assessment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5000" y="1519535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National TIM Program Assessment (2011)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946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47830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effectLst/>
                <a:latin typeface="Times New Roman" pitchFamily="18" charset="0"/>
                <a:cs typeface="Times New Roman" pitchFamily="18" charset="0"/>
              </a:rPr>
              <a:t>Discussion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47800" y="1676400"/>
            <a:ext cx="75438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F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proposed framework </a:t>
            </a:r>
          </a:p>
          <a:p>
            <a:pPr marL="285750" indent="-285750">
              <a:buClr>
                <a:srgbClr val="00B0F0"/>
              </a:buClr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Serves as an outline of all the key factors that are necessary for a successful TIM program</a:t>
            </a:r>
          </a:p>
          <a:p>
            <a:pPr marL="742950" lvl="1" indent="-285750">
              <a:buClr>
                <a:srgbClr val="00B0F0"/>
              </a:buClr>
              <a:buFont typeface="Wingdings" pitchFamily="2" charset="2"/>
              <a:buChar char="q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Provides structured details and elements that help achieving  the goals of each program component</a:t>
            </a:r>
          </a:p>
          <a:p>
            <a:pPr marL="742950" lvl="1" indent="-285750">
              <a:buClr>
                <a:srgbClr val="00B0F0"/>
              </a:buClr>
              <a:buFont typeface="Wingdings" pitchFamily="2" charset="2"/>
              <a:buChar char="q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Could be useful at every stage of the TIM program – from development of a new program to evaluating any existing program or restructuring the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B357-D4A0-479B-A6CE-55445A24F9BD}" type="slidenum">
              <a:rPr lang="en-US" smtClean="0">
                <a:latin typeface="Times New Roman" pitchFamily="18" charset="0"/>
                <a:cs typeface="Times New Roman" pitchFamily="18" charset="0"/>
              </a:rPr>
              <a:pPr/>
              <a:t>18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946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47830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Questions &amp; Answers</a:t>
            </a:r>
            <a:endParaRPr lang="en-US" sz="32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32560" y="1295400"/>
            <a:ext cx="7406640" cy="4648200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Thank You</a:t>
            </a:r>
          </a:p>
          <a:p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1143000"/>
            <a:ext cx="7391400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9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endParaRPr lang="en-US" sz="1900" dirty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endParaRPr lang="en-US" sz="19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endParaRPr lang="en-US" sz="1900" dirty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endParaRPr lang="en-US" sz="19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endParaRPr lang="en-US" sz="1900" dirty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endParaRPr lang="en-US" sz="19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endParaRPr lang="en-US" sz="1900" dirty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endParaRPr lang="en-US" sz="19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algn="ctr"/>
            <a:endParaRPr lang="en-US" sz="44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algn="ctr"/>
            <a:endParaRPr lang="en-US" sz="44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algn="ctr"/>
            <a:endParaRPr lang="en-US" sz="44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B357-D4A0-479B-A6CE-55445A24F9B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29200" y="1661279"/>
            <a:ext cx="3886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Xia Jin, Ph.D., AICP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Department of Civil and Environmental Engineering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Florida International University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10555 W. Flagler Street, EC3603, Miami, Florida 33174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Tel: (305) 348-2825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Fax: (305) 348-2802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Email: xjin1@fiu.edu</a:t>
            </a:r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219200" y="1681877"/>
            <a:ext cx="3657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Sakoat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Hossan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Department of Civil and Environmental Engineering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Florida International University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10555 W. Flagler Street, EC3725, Miami, Florida 33174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Tel: (786) 209-0375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Fax: (305) 348-2802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Email: 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mhoss009@fiu.edu</a:t>
            </a:r>
          </a:p>
        </p:txBody>
      </p:sp>
    </p:spTree>
    <p:extLst>
      <p:ext uri="{BB962C8B-B14F-4D97-AF65-F5344CB8AC3E}">
        <p14:creationId xmlns:p14="http://schemas.microsoft.com/office/powerpoint/2010/main" xmlns="" val="306707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81000"/>
            <a:ext cx="7406640" cy="5334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Scope of the Research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B357-D4A0-479B-A6CE-55445A24F9B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Subtitle 3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848600" cy="4495800"/>
          </a:xfrm>
        </p:spPr>
        <p:txBody>
          <a:bodyPr>
            <a:noAutofit/>
          </a:bodyPr>
          <a:lstStyle/>
          <a:p>
            <a:pPr marL="370332" indent="-342900">
              <a:buClr>
                <a:srgbClr val="00B0F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Develop a comprehensive framework for Traffic Incident Management (TIM) program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that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40080" lvl="1" algn="l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Highlights the key components</a:t>
            </a:r>
          </a:p>
          <a:p>
            <a:pPr marL="640080" lvl="1" algn="l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 Outlines the contributing elements</a:t>
            </a:r>
          </a:p>
          <a:p>
            <a:pPr marL="640080" lvl="1" algn="l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Serves as a basic guideline in program planning &amp; </a:t>
            </a:r>
            <a:r>
              <a:rPr lang="en-US" sz="20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assessmen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70332" indent="-342900">
              <a:buClr>
                <a:srgbClr val="00B0F0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Framework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has been presented at last year’s UTC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conference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70332" indent="-342900">
              <a:buClr>
                <a:srgbClr val="00B0F0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Focuses on the applicability of  the framework in program assessment using a case study based on FDOT District IV TIM program </a:t>
            </a:r>
          </a:p>
          <a:p>
            <a:pPr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5" algn="l">
              <a:lnSpc>
                <a:spcPct val="12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117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85930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effectLst/>
              </a:rPr>
              <a:t/>
            </a:r>
            <a:br>
              <a:rPr lang="en-US" sz="3200" b="1" dirty="0" smtClean="0">
                <a:effectLst/>
              </a:rPr>
            </a:br>
            <a:r>
              <a:rPr lang="en-US" sz="3200" b="1" dirty="0" smtClean="0">
                <a:effectLst/>
              </a:rPr>
              <a:t/>
            </a:r>
            <a:br>
              <a:rPr lang="en-US" sz="3200" b="1" dirty="0" smtClean="0">
                <a:effectLst/>
              </a:rPr>
            </a:br>
            <a:r>
              <a:rPr lang="en-US" sz="3200" b="1" dirty="0" smtClean="0">
                <a:effectLst/>
              </a:rPr>
              <a:t/>
            </a:r>
            <a:br>
              <a:rPr lang="en-US" sz="3200" b="1" dirty="0" smtClean="0">
                <a:effectLst/>
              </a:rPr>
            </a:br>
            <a:r>
              <a:rPr lang="en-US" sz="3200" b="1" dirty="0" smtClean="0">
                <a:effectLst/>
              </a:rPr>
              <a:t/>
            </a:r>
            <a:br>
              <a:rPr lang="en-US" sz="3200" b="1" dirty="0" smtClean="0">
                <a:effectLst/>
              </a:rPr>
            </a:br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Proposed  Traffic Incident Management Framework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B357-D4A0-479B-A6CE-55445A24F9BD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19880287"/>
              </p:ext>
            </p:extLst>
          </p:nvPr>
        </p:nvGraphicFramePr>
        <p:xfrm>
          <a:off x="1143000" y="685800"/>
          <a:ext cx="78486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8356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0"/>
            <a:ext cx="7406640" cy="11430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Characteristics </a:t>
            </a:r>
            <a:r>
              <a:rPr lang="en-US" sz="3200" b="1" dirty="0">
                <a:effectLst/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 The Proposed Framework</a:t>
            </a:r>
            <a:endParaRPr lang="en-US" sz="32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43000" y="1219200"/>
            <a:ext cx="7848600" cy="5410200"/>
          </a:xfrm>
        </p:spPr>
        <p:txBody>
          <a:bodyPr>
            <a:normAutofit/>
          </a:bodyPr>
          <a:lstStyle/>
          <a:p>
            <a:pPr lvl="0"/>
            <a:endParaRPr lang="en-US" sz="19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B357-D4A0-479B-A6CE-55445A24F9BD}" type="slidenum">
              <a:rPr lang="en-US" smtClean="0"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71624" y="1409701"/>
            <a:ext cx="2009776" cy="419099"/>
          </a:xfrm>
          <a:prstGeom prst="rect">
            <a:avLst/>
          </a:prstGeom>
          <a:solidFill>
            <a:schemeClr val="accent5">
              <a:lumMod val="20000"/>
              <a:lumOff val="80000"/>
              <a:alpha val="4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Consistent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0" y="1371600"/>
            <a:ext cx="5105400" cy="495299"/>
          </a:xfrm>
          <a:prstGeom prst="rect">
            <a:avLst/>
          </a:prstGeom>
          <a:solidFill>
            <a:schemeClr val="accent4">
              <a:lumMod val="40000"/>
              <a:lumOff val="60000"/>
              <a:alpha val="4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onsistent </a:t>
            </a:r>
            <a:r>
              <a:rPr lang="en-US" sz="2000" dirty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with the latest evolution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00200" y="2057400"/>
            <a:ext cx="1981200" cy="381000"/>
          </a:xfrm>
          <a:prstGeom prst="rect">
            <a:avLst/>
          </a:prstGeom>
          <a:solidFill>
            <a:schemeClr val="accent5">
              <a:lumMod val="20000"/>
              <a:lumOff val="80000"/>
              <a:alpha val="4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Applicability</a:t>
            </a:r>
            <a:endParaRPr lang="en-US" sz="2000" b="1" dirty="0">
              <a:solidFill>
                <a:schemeClr val="tx2">
                  <a:shade val="30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0" y="1981200"/>
            <a:ext cx="5105400" cy="609600"/>
          </a:xfrm>
          <a:prstGeom prst="rect">
            <a:avLst/>
          </a:prstGeom>
          <a:solidFill>
            <a:schemeClr val="accent4">
              <a:lumMod val="40000"/>
              <a:lumOff val="60000"/>
              <a:alpha val="4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llows special techniques better suited for specific locals</a:t>
            </a:r>
            <a:endParaRPr lang="en-US" sz="2000" dirty="0">
              <a:solidFill>
                <a:schemeClr val="tx2">
                  <a:shade val="30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00200" y="2667000"/>
            <a:ext cx="1981200" cy="381000"/>
          </a:xfrm>
          <a:prstGeom prst="rect">
            <a:avLst/>
          </a:prstGeom>
          <a:solidFill>
            <a:schemeClr val="accent5">
              <a:lumMod val="20000"/>
              <a:lumOff val="80000"/>
              <a:alpha val="4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Hierarchy</a:t>
            </a:r>
            <a:endParaRPr lang="en-US" sz="2000" b="1" dirty="0">
              <a:solidFill>
                <a:schemeClr val="tx2">
                  <a:shade val="30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00200" y="3352800"/>
            <a:ext cx="1981200" cy="457200"/>
          </a:xfrm>
          <a:prstGeom prst="rect">
            <a:avLst/>
          </a:prstGeom>
          <a:solidFill>
            <a:schemeClr val="accent5">
              <a:lumMod val="20000"/>
              <a:lumOff val="80000"/>
              <a:alpha val="4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Comprehensive</a:t>
            </a:r>
            <a:endParaRPr lang="en-US" sz="2000" b="1" dirty="0">
              <a:solidFill>
                <a:schemeClr val="tx2">
                  <a:shade val="30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00200" y="4038600"/>
            <a:ext cx="1981200" cy="457200"/>
          </a:xfrm>
          <a:prstGeom prst="rect">
            <a:avLst/>
          </a:prstGeom>
          <a:solidFill>
            <a:schemeClr val="accent5">
              <a:lumMod val="20000"/>
              <a:lumOff val="80000"/>
              <a:alpha val="4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Usefulness</a:t>
            </a:r>
            <a:endParaRPr lang="en-US" sz="2000" b="1" dirty="0">
              <a:solidFill>
                <a:schemeClr val="tx2">
                  <a:shade val="30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00200" y="4800600"/>
            <a:ext cx="1981200" cy="533400"/>
          </a:xfrm>
          <a:prstGeom prst="rect">
            <a:avLst/>
          </a:prstGeom>
          <a:solidFill>
            <a:schemeClr val="accent5">
              <a:lumMod val="20000"/>
              <a:lumOff val="80000"/>
              <a:alpha val="4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Understandable</a:t>
            </a:r>
            <a:endParaRPr lang="en-US" sz="2000" b="1" dirty="0">
              <a:solidFill>
                <a:schemeClr val="tx2">
                  <a:shade val="30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0" y="2667000"/>
            <a:ext cx="5105400" cy="457200"/>
          </a:xfrm>
          <a:prstGeom prst="rect">
            <a:avLst/>
          </a:prstGeom>
          <a:solidFill>
            <a:schemeClr val="accent4">
              <a:lumMod val="40000"/>
              <a:lumOff val="60000"/>
              <a:alpha val="4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Follows the hierarchical structure</a:t>
            </a:r>
            <a:endParaRPr lang="en-US" sz="2000" dirty="0">
              <a:solidFill>
                <a:schemeClr val="tx2">
                  <a:shade val="30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10000" y="3276600"/>
            <a:ext cx="5105400" cy="609600"/>
          </a:xfrm>
          <a:prstGeom prst="rect">
            <a:avLst/>
          </a:prstGeom>
          <a:solidFill>
            <a:schemeClr val="accent4">
              <a:lumMod val="40000"/>
              <a:lumOff val="60000"/>
              <a:alpha val="4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utlines all key components and elements with structured details</a:t>
            </a:r>
            <a:endParaRPr lang="en-US" sz="2000" dirty="0">
              <a:solidFill>
                <a:schemeClr val="tx2">
                  <a:shade val="30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10000" y="3962400"/>
            <a:ext cx="5105400" cy="685800"/>
          </a:xfrm>
          <a:prstGeom prst="rect">
            <a:avLst/>
          </a:prstGeom>
          <a:solidFill>
            <a:schemeClr val="accent4">
              <a:lumMod val="40000"/>
              <a:lumOff val="60000"/>
              <a:alpha val="4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0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seful at every stage of TIM program, from program initiation to program restructuring</a:t>
            </a:r>
            <a:endParaRPr lang="en-US" sz="2000" dirty="0">
              <a:solidFill>
                <a:schemeClr val="tx2">
                  <a:shade val="30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10000" y="4800600"/>
            <a:ext cx="5105400" cy="609600"/>
          </a:xfrm>
          <a:prstGeom prst="rect">
            <a:avLst/>
          </a:prstGeom>
          <a:solidFill>
            <a:schemeClr val="accent4">
              <a:lumMod val="40000"/>
              <a:lumOff val="60000"/>
              <a:alpha val="4000"/>
            </a:schemeClr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Intends to leverage an understandable framework </a:t>
            </a:r>
            <a:endParaRPr lang="en-US" sz="2000" dirty="0">
              <a:solidFill>
                <a:schemeClr val="tx2">
                  <a:shade val="30000"/>
                  <a:satMod val="1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610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-152400"/>
            <a:ext cx="7406640" cy="14478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Strategic Preparation </a:t>
            </a:r>
            <a:b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Joint Operation Policy (JOP)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43000" y="2133600"/>
            <a:ext cx="7848600" cy="4495800"/>
          </a:xfrm>
        </p:spPr>
        <p:txBody>
          <a:bodyPr>
            <a:no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Determine what policies agencies have in place regarding        </a:t>
            </a:r>
          </a:p>
          <a:p>
            <a:pPr>
              <a:buClr>
                <a:srgbClr val="00B0F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fundamental Traffic Incident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Management</a:t>
            </a:r>
          </a:p>
          <a:p>
            <a:pPr>
              <a:buClr>
                <a:srgbClr val="00B0F0"/>
              </a:buClr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70332" indent="-342900">
              <a:buClr>
                <a:srgbClr val="00B0F0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Serves as the primary document for the following TIM components</a:t>
            </a:r>
          </a:p>
          <a:p>
            <a:pPr lvl="4" algn="l">
              <a:lnSpc>
                <a:spcPct val="12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Administrative Authorization</a:t>
            </a:r>
          </a:p>
          <a:p>
            <a:pPr lvl="4" algn="l">
              <a:lnSpc>
                <a:spcPct val="12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Contracts &amp; Agreements</a:t>
            </a:r>
          </a:p>
          <a:p>
            <a:pPr lvl="4" algn="l">
              <a:lnSpc>
                <a:spcPct val="12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Strategic Missions &amp; Goals</a:t>
            </a:r>
          </a:p>
          <a:p>
            <a:pPr lvl="4" algn="l">
              <a:lnSpc>
                <a:spcPct val="12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Coordinated Activities</a:t>
            </a:r>
          </a:p>
          <a:p>
            <a:pPr marL="571500" indent="-571500">
              <a:lnSpc>
                <a:spcPct val="110000"/>
              </a:lnSpc>
              <a:spcAft>
                <a:spcPts val="600"/>
              </a:spcAft>
              <a:buFont typeface="Wingdings" pitchFamily="2" charset="2"/>
              <a:buChar char="q"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B357-D4A0-479B-A6CE-55445A24F9B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117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228600"/>
            <a:ext cx="7406640" cy="14478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Strategic Preparation </a:t>
            </a:r>
            <a:b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Incident Response Manual (IRM)</a:t>
            </a:r>
            <a:b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43000" y="1676400"/>
            <a:ext cx="7848600" cy="4495800"/>
          </a:xfrm>
        </p:spPr>
        <p:txBody>
          <a:bodyPr>
            <a:no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Designed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provide uniform guidelines for incident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responders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Outlines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primary roles and responsibilities of the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various agencies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Serves as the primary document for the following TIM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Clr>
                <a:srgbClr val="00B0F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components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5" algn="l">
              <a:lnSpc>
                <a:spcPct val="12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Response Vehicle Parking Plan</a:t>
            </a:r>
          </a:p>
          <a:p>
            <a:pPr lvl="5" algn="l">
              <a:lnSpc>
                <a:spcPct val="12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Flashing Lights Policy</a:t>
            </a:r>
          </a:p>
          <a:p>
            <a:pPr lvl="5" algn="l">
              <a:lnSpc>
                <a:spcPct val="12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Safety</a:t>
            </a:r>
          </a:p>
          <a:p>
            <a:pPr lvl="5" algn="l">
              <a:lnSpc>
                <a:spcPct val="12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Incident Command System</a:t>
            </a:r>
          </a:p>
          <a:p>
            <a:pPr marL="571500" indent="-571500">
              <a:lnSpc>
                <a:spcPct val="110000"/>
              </a:lnSpc>
              <a:spcAft>
                <a:spcPts val="600"/>
              </a:spcAft>
              <a:buFont typeface="Wingdings" pitchFamily="2" charset="2"/>
              <a:buChar char="q"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B357-D4A0-479B-A6CE-55445A24F9B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117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228600"/>
            <a:ext cx="7406640" cy="14478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Strategic Preparation </a:t>
            </a:r>
            <a:b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Memorandum of Understandings (MOU)</a:t>
            </a:r>
            <a:r>
              <a:rPr lang="en-US" sz="2800" b="1" dirty="0" smtClean="0">
                <a:effectLst/>
              </a:rPr>
              <a:t/>
            </a:r>
            <a:br>
              <a:rPr lang="en-US" sz="2800" b="1" dirty="0" smtClean="0">
                <a:effectLst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19200" y="1981200"/>
            <a:ext cx="7543800" cy="4495800"/>
          </a:xfrm>
        </p:spPr>
        <p:txBody>
          <a:bodyPr>
            <a:no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Intended to provide the initial framework and guidelines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promote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collaborative effort</a:t>
            </a:r>
          </a:p>
          <a:p>
            <a:pPr>
              <a:buClr>
                <a:srgbClr val="00B0F0"/>
              </a:buClr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Serves as the primary document for the following TIM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components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4" algn="l">
              <a:lnSpc>
                <a:spcPct val="12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Organizational Structures</a:t>
            </a:r>
          </a:p>
          <a:p>
            <a:pPr lvl="4" algn="l">
              <a:lnSpc>
                <a:spcPct val="12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MOUs</a:t>
            </a:r>
          </a:p>
          <a:p>
            <a:pPr lvl="4" algn="l">
              <a:lnSpc>
                <a:spcPct val="12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Regular Meetings</a:t>
            </a:r>
          </a:p>
          <a:p>
            <a:pPr lvl="4" algn="l">
              <a:lnSpc>
                <a:spcPct val="120000"/>
              </a:lnSpc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Inter-Agency Agreements</a:t>
            </a:r>
          </a:p>
          <a:p>
            <a:pPr marL="571500" indent="-571500">
              <a:lnSpc>
                <a:spcPct val="110000"/>
              </a:lnSpc>
              <a:spcAft>
                <a:spcPts val="600"/>
              </a:spcAft>
              <a:buFont typeface="Wingdings" pitchFamily="2" charset="2"/>
              <a:buChar char="q"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B357-D4A0-479B-A6CE-55445A24F9B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117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28600"/>
            <a:ext cx="7848600" cy="10668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effectLst/>
              </a:rPr>
              <a:t/>
            </a:r>
            <a:br>
              <a:rPr lang="en-US" sz="2800" b="1" dirty="0" smtClean="0">
                <a:effectLst/>
              </a:rPr>
            </a:br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Strategic Preparation </a:t>
            </a:r>
            <a:b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Open Roads Policy</a:t>
            </a:r>
            <a:endParaRPr lang="en-US" sz="32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43000" y="1828800"/>
            <a:ext cx="7772400" cy="4572000"/>
          </a:xfrm>
        </p:spPr>
        <p:txBody>
          <a:bodyPr>
            <a:no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An MOU between Florida Highway Patrol (FHP) and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Florida Department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Transportation (FDOT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All incidents need to be cleared from the roadway within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90 minutes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the arrival of the first responding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officer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Both agencies will evaluate and continually update  and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modify their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operating policies, procedures, rules, and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standard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Each FDOT District will develop and implement response </a:t>
            </a:r>
          </a:p>
          <a:p>
            <a:pPr>
              <a:buClr>
                <a:srgbClr val="00B0F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procedures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B357-D4A0-479B-A6CE-55445A24F9B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568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457200"/>
            <a:ext cx="7406640" cy="8382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effectLst/>
                <a:latin typeface="Times New Roman" pitchFamily="18" charset="0"/>
                <a:cs typeface="Times New Roman" pitchFamily="18" charset="0"/>
              </a:rPr>
              <a:t>Strategic </a:t>
            </a:r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Component</a:t>
            </a:r>
            <a:b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Potential Areas for Improvement</a:t>
            </a:r>
            <a:endParaRPr lang="en-US" sz="32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483936"/>
          </a:xfrm>
        </p:spPr>
        <p:txBody>
          <a:bodyPr>
            <a:normAutofit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6B357-D4A0-479B-A6CE-55445A24F9BD}" type="slidenum">
              <a:rPr lang="en-US" smtClean="0"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19200" y="2180034"/>
            <a:ext cx="73914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B0F0"/>
              </a:buClr>
              <a:buSzPct val="80000"/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Following improvement areas are identified through the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proposed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TIM framework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Organizational Structure: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Well-defined organizational structure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Resource Identification: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Automated  resource identification policy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Reimbursement Procedures: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Separate finance section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Improvement Procedures: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Task Force and Feedback Committee</a:t>
            </a:r>
          </a:p>
        </p:txBody>
      </p:sp>
    </p:spTree>
    <p:extLst>
      <p:ext uri="{BB962C8B-B14F-4D97-AF65-F5344CB8AC3E}">
        <p14:creationId xmlns:p14="http://schemas.microsoft.com/office/powerpoint/2010/main" xmlns="" val="299609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1887</TotalTime>
  <Words>1010</Words>
  <Application>Microsoft Office PowerPoint</Application>
  <PresentationFormat>On-screen Show (4:3)</PresentationFormat>
  <Paragraphs>281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Solstice</vt:lpstr>
      <vt:lpstr>      </vt:lpstr>
      <vt:lpstr>Scope of the Research</vt:lpstr>
      <vt:lpstr>    Proposed  Traffic Incident Management Framework</vt:lpstr>
      <vt:lpstr>Characteristics of  The Proposed Framework</vt:lpstr>
      <vt:lpstr>Strategic Preparation  Joint Operation Policy (JOP)</vt:lpstr>
      <vt:lpstr>Strategic Preparation  Incident Response Manual (IRM) </vt:lpstr>
      <vt:lpstr>Strategic Preparation  Memorandum of Understandings (MOU) </vt:lpstr>
      <vt:lpstr> Strategic Preparation  Open Roads Policy</vt:lpstr>
      <vt:lpstr> Strategic Component Potential Areas for Improvement</vt:lpstr>
      <vt:lpstr> Tactical Preparation  Road Ranger</vt:lpstr>
      <vt:lpstr> Tactical Preparation  Severe Incident Response Vehicle (SIRV)</vt:lpstr>
      <vt:lpstr> Tactical Preparation  Rapid Incident Scene Clearance (RISC)</vt:lpstr>
      <vt:lpstr> Tactical Preparation  Maintenance Of  Traffic (MOT)</vt:lpstr>
      <vt:lpstr> Tactical Component Potential Areas for Improvement</vt:lpstr>
      <vt:lpstr>         Support Preparation  Inter-Agency Video Event Data Distribution System (IVEDDS)  </vt:lpstr>
      <vt:lpstr> Support Component Potential Areas for Improvement</vt:lpstr>
      <vt:lpstr>FHWA TIM Self Assessment</vt:lpstr>
      <vt:lpstr>Discussion</vt:lpstr>
      <vt:lpstr>Questions &amp; Answers</vt:lpstr>
    </vt:vector>
  </TitlesOfParts>
  <Company>FIU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Traffic Incident Management Program Assessment and Performance Measures</dc:title>
  <dc:creator>Md SakoatHossan</dc:creator>
  <cp:lastModifiedBy>Mamun</cp:lastModifiedBy>
  <cp:revision>440</cp:revision>
  <dcterms:created xsi:type="dcterms:W3CDTF">2013-04-01T01:19:48Z</dcterms:created>
  <dcterms:modified xsi:type="dcterms:W3CDTF">2014-03-24T07:12:53Z</dcterms:modified>
</cp:coreProperties>
</file>