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A4B"/>
    <a:srgbClr val="000066"/>
    <a:srgbClr val="021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958" autoAdjust="0"/>
    <p:restoredTop sz="77643" autoAdjust="0"/>
  </p:normalViewPr>
  <p:slideViewPr>
    <p:cSldViewPr snapToGrid="0">
      <p:cViewPr varScale="1">
        <p:scale>
          <a:sx n="91" d="100"/>
          <a:sy n="91" d="100"/>
        </p:scale>
        <p:origin x="-49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63675-8264-4AA3-B877-36966D858AC3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41BA3-F9F9-47D8-8E30-43947CBD45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5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41BA3-F9F9-47D8-8E30-43947CBD45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990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7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38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2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5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12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6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5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9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9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2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4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0E752-4DFD-47D2-914D-5CF31D1978BE}" type="datetimeFigureOut">
              <a:rPr lang="en-US" smtClean="0"/>
              <a:t>11/19/2013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9E52A-B2E8-4F91-B275-F8E028BE7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7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gi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bg1">
                <a:tint val="93000"/>
                <a:satMod val="150000"/>
                <a:shade val="98000"/>
                <a:lumMod val="102000"/>
              </a:schemeClr>
            </a:gs>
            <a:gs pos="30000">
              <a:schemeClr val="bg1">
                <a:tint val="98000"/>
                <a:satMod val="130000"/>
                <a:shade val="90000"/>
                <a:lumMod val="103000"/>
              </a:schemeClr>
            </a:gs>
            <a:gs pos="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T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6518" y="5328133"/>
            <a:ext cx="1954836" cy="654339"/>
          </a:xfrm>
          <a:prstGeom prst="rect">
            <a:avLst/>
          </a:prstGeom>
        </p:spPr>
      </p:pic>
      <p:pic>
        <p:nvPicPr>
          <p:cNvPr id="13" name="Picture 12" descr="fiuhorizontaltrans_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018" y="5517502"/>
            <a:ext cx="1932167" cy="347790"/>
          </a:xfrm>
          <a:prstGeom prst="rect">
            <a:avLst/>
          </a:prstGeom>
        </p:spPr>
      </p:pic>
      <p:pic>
        <p:nvPicPr>
          <p:cNvPr id="14" name="Picture 13" descr="UAB LOGO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62" y="5459339"/>
            <a:ext cx="1481821" cy="429728"/>
          </a:xfrm>
          <a:prstGeom prst="rect">
            <a:avLst/>
          </a:prstGeom>
        </p:spPr>
      </p:pic>
      <p:pic>
        <p:nvPicPr>
          <p:cNvPr id="15" name="Picture 14" descr="UnivID G CMYK O T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268" y="5320784"/>
            <a:ext cx="1854783" cy="612078"/>
          </a:xfrm>
          <a:prstGeom prst="rect">
            <a:avLst/>
          </a:prstGeom>
        </p:spPr>
      </p:pic>
      <p:pic>
        <p:nvPicPr>
          <p:cNvPr id="2" name="Picture 1" descr="NCTSPM long logo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592" y="4211309"/>
            <a:ext cx="6866902" cy="101935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736551" y="1673448"/>
            <a:ext cx="2944397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12A4B"/>
                </a:solidFill>
                <a:ea typeface="+mj-ea"/>
                <a:cs typeface="Arial" charset="0"/>
              </a:rPr>
              <a:t>PROJECT TITLE</a:t>
            </a:r>
            <a:endParaRPr lang="en-US" sz="3600" b="1" dirty="0" smtClean="0">
              <a:solidFill>
                <a:srgbClr val="012A4B"/>
              </a:solidFill>
              <a:ea typeface="+mj-ea"/>
              <a:cs typeface="Arial" charset="0"/>
            </a:endParaRPr>
          </a:p>
          <a:p>
            <a:pPr algn="ctr"/>
            <a:r>
              <a:rPr lang="en-US" sz="2800" b="1" dirty="0" smtClean="0">
                <a:solidFill>
                  <a:srgbClr val="012A4B"/>
                </a:solidFill>
                <a:ea typeface="+mj-ea"/>
                <a:cs typeface="Arial" charset="0"/>
              </a:rPr>
              <a:t>Name</a:t>
            </a:r>
          </a:p>
          <a:p>
            <a:pPr algn="ctr"/>
            <a:r>
              <a:rPr lang="en-US" sz="2800" b="1" dirty="0" smtClean="0">
                <a:solidFill>
                  <a:srgbClr val="012A4B"/>
                </a:solidFill>
                <a:ea typeface="+mj-ea"/>
                <a:cs typeface="Arial" charset="0"/>
              </a:rPr>
              <a:t>Date</a:t>
            </a:r>
          </a:p>
          <a:p>
            <a:pPr algn="ctr"/>
            <a:r>
              <a:rPr lang="en-US" sz="2800" b="1" dirty="0" err="1" smtClean="0">
                <a:solidFill>
                  <a:srgbClr val="012A4B"/>
                </a:solidFill>
                <a:ea typeface="+mj-ea"/>
                <a:cs typeface="Arial" charset="0"/>
              </a:rPr>
              <a:t>Etc</a:t>
            </a:r>
            <a:endParaRPr lang="en-US" sz="2800" b="1" dirty="0" smtClean="0">
              <a:solidFill>
                <a:srgbClr val="012A4B"/>
              </a:solidFill>
              <a:ea typeface="+mj-ea"/>
              <a:cs typeface="Arial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1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IMPLEMENTATION OF RESEARCH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8330957" y="1431386"/>
            <a:ext cx="2995448" cy="3920358"/>
            <a:chOff x="2879835" y="2486473"/>
            <a:chExt cx="2995448" cy="3920358"/>
          </a:xfrm>
        </p:grpSpPr>
        <p:sp>
          <p:nvSpPr>
            <p:cNvPr id="3" name="Rectangle 2"/>
            <p:cNvSpPr/>
            <p:nvPr/>
          </p:nvSpPr>
          <p:spPr>
            <a:xfrm>
              <a:off x="2879835" y="2486473"/>
              <a:ext cx="2995448" cy="39203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10121" y="3069021"/>
              <a:ext cx="1534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Insert Graphic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9138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RESEARCHERS/STUDENTS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8330957" y="1431386"/>
            <a:ext cx="2995448" cy="3920358"/>
            <a:chOff x="2879835" y="2486473"/>
            <a:chExt cx="2995448" cy="3920358"/>
          </a:xfrm>
        </p:grpSpPr>
        <p:sp>
          <p:nvSpPr>
            <p:cNvPr id="3" name="Rectangle 2"/>
            <p:cNvSpPr/>
            <p:nvPr/>
          </p:nvSpPr>
          <p:spPr>
            <a:xfrm>
              <a:off x="2879835" y="2486473"/>
              <a:ext cx="2995448" cy="39203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10121" y="3069021"/>
              <a:ext cx="1534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Insert Graphic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285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PROJECT OVERVIEW &amp; PROGRESS: SLIDE 1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275" y="2147015"/>
            <a:ext cx="3374116" cy="384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86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PROJECT OVERVIEW &amp; PROGRESS: SLIDE 2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8330957" y="1431386"/>
            <a:ext cx="2995448" cy="3920358"/>
            <a:chOff x="2879835" y="2486473"/>
            <a:chExt cx="2995448" cy="3920358"/>
          </a:xfrm>
        </p:grpSpPr>
        <p:sp>
          <p:nvSpPr>
            <p:cNvPr id="9" name="Rectangle 8"/>
            <p:cNvSpPr/>
            <p:nvPr/>
          </p:nvSpPr>
          <p:spPr>
            <a:xfrm>
              <a:off x="2879835" y="2486473"/>
              <a:ext cx="2995448" cy="39203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10121" y="3069021"/>
              <a:ext cx="1534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Insert Graphic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104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PROJECT OVERVIEW &amp; PROGRESS: SLIDE 3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8330957" y="1431386"/>
            <a:ext cx="2995448" cy="3920358"/>
            <a:chOff x="2879835" y="2486473"/>
            <a:chExt cx="2995448" cy="3920358"/>
          </a:xfrm>
        </p:grpSpPr>
        <p:sp>
          <p:nvSpPr>
            <p:cNvPr id="9" name="Rectangle 8"/>
            <p:cNvSpPr/>
            <p:nvPr/>
          </p:nvSpPr>
          <p:spPr>
            <a:xfrm>
              <a:off x="2879835" y="2486473"/>
              <a:ext cx="2995448" cy="39203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10121" y="3069021"/>
              <a:ext cx="1534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Insert Graphic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104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PROJECT OVERVIEW &amp; PROGRESS: SLIDE 4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8330957" y="1431386"/>
            <a:ext cx="2995448" cy="3920358"/>
            <a:chOff x="2879835" y="2486473"/>
            <a:chExt cx="2995448" cy="3920358"/>
          </a:xfrm>
        </p:grpSpPr>
        <p:sp>
          <p:nvSpPr>
            <p:cNvPr id="9" name="Rectangle 8"/>
            <p:cNvSpPr/>
            <p:nvPr/>
          </p:nvSpPr>
          <p:spPr>
            <a:xfrm>
              <a:off x="2879835" y="2486473"/>
              <a:ext cx="2995448" cy="39203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10121" y="3069021"/>
              <a:ext cx="1534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Insert Graphic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104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PROJECT OVERVIEW &amp; PROGRESS: SLIDE 5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8330957" y="1431386"/>
            <a:ext cx="2995448" cy="3920358"/>
            <a:chOff x="2879835" y="2486473"/>
            <a:chExt cx="2995448" cy="3920358"/>
          </a:xfrm>
        </p:grpSpPr>
        <p:sp>
          <p:nvSpPr>
            <p:cNvPr id="9" name="Rectangle 8"/>
            <p:cNvSpPr/>
            <p:nvPr/>
          </p:nvSpPr>
          <p:spPr>
            <a:xfrm>
              <a:off x="2879835" y="2486473"/>
              <a:ext cx="2995448" cy="39203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10121" y="3069021"/>
              <a:ext cx="1534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Insert Graphic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51040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IMPACT OF RESEARCH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8330957" y="1431386"/>
            <a:ext cx="2995448" cy="3920358"/>
            <a:chOff x="2879835" y="2486473"/>
            <a:chExt cx="2995448" cy="3920358"/>
          </a:xfrm>
        </p:grpSpPr>
        <p:sp>
          <p:nvSpPr>
            <p:cNvPr id="3" name="Rectangle 2"/>
            <p:cNvSpPr/>
            <p:nvPr/>
          </p:nvSpPr>
          <p:spPr>
            <a:xfrm>
              <a:off x="2879835" y="2486473"/>
              <a:ext cx="2995448" cy="39203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10121" y="3069021"/>
              <a:ext cx="1534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Insert Graphic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927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TECH TRANSFER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8330957" y="1431386"/>
            <a:ext cx="2995448" cy="3920358"/>
            <a:chOff x="2879835" y="2486473"/>
            <a:chExt cx="2995448" cy="3920358"/>
          </a:xfrm>
        </p:grpSpPr>
        <p:sp>
          <p:nvSpPr>
            <p:cNvPr id="3" name="Rectangle 2"/>
            <p:cNvSpPr/>
            <p:nvPr/>
          </p:nvSpPr>
          <p:spPr>
            <a:xfrm>
              <a:off x="2879835" y="2486473"/>
              <a:ext cx="2995448" cy="39203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10121" y="3069021"/>
              <a:ext cx="1534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Insert Graphic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0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12A4B"/>
                </a:solidFill>
                <a:latin typeface="+mn-lt"/>
                <a:cs typeface="Arial" charset="0"/>
              </a:rPr>
              <a:t>EDUCATION EFFORTS</a:t>
            </a:r>
            <a:endParaRPr lang="en-US" sz="3600" b="1" dirty="0" smtClean="0">
              <a:solidFill>
                <a:srgbClr val="012A4B"/>
              </a:solidFill>
              <a:latin typeface="+mn-lt"/>
              <a:cs typeface="Arial" charset="0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58284" y="1659987"/>
            <a:ext cx="7247759" cy="44329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r>
              <a:rPr lang="en-US" sz="2400" b="1" dirty="0" smtClean="0">
                <a:solidFill>
                  <a:srgbClr val="012A4B"/>
                </a:solidFill>
                <a:cs typeface="Arial" charset="0"/>
              </a:rPr>
              <a:t>Bullet</a:t>
            </a:r>
          </a:p>
          <a:p>
            <a:pPr>
              <a:spcBef>
                <a:spcPts val="1200"/>
              </a:spcBef>
            </a:pPr>
            <a:endParaRPr lang="en-US" sz="2400" b="1" dirty="0" smtClean="0">
              <a:solidFill>
                <a:srgbClr val="012A4B"/>
              </a:solidFill>
              <a:cs typeface="Arial" charset="0"/>
            </a:endParaRPr>
          </a:p>
        </p:txBody>
      </p:sp>
      <p:pic>
        <p:nvPicPr>
          <p:cNvPr id="6" name="Picture 5" descr="NCTSPM long logo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67" r="24725" b="21576"/>
          <a:stretch/>
        </p:blipFill>
        <p:spPr>
          <a:xfrm>
            <a:off x="10296391" y="6161648"/>
            <a:ext cx="1648027" cy="490367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8330957" y="1431386"/>
            <a:ext cx="2995448" cy="3920358"/>
            <a:chOff x="2879835" y="2486473"/>
            <a:chExt cx="2995448" cy="3920358"/>
          </a:xfrm>
        </p:grpSpPr>
        <p:sp>
          <p:nvSpPr>
            <p:cNvPr id="3" name="Rectangle 2"/>
            <p:cNvSpPr/>
            <p:nvPr/>
          </p:nvSpPr>
          <p:spPr>
            <a:xfrm>
              <a:off x="2879835" y="2486473"/>
              <a:ext cx="2995448" cy="392035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noFill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610121" y="3069021"/>
              <a:ext cx="1534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Insert Graphic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3454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90</Words>
  <Application>Microsoft Office PowerPoint</Application>
  <PresentationFormat>Custom</PresentationFormat>
  <Paragraphs>44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PROJECT OVERVIEW &amp; PROGRESS: SLIDE 1</vt:lpstr>
      <vt:lpstr>PROJECT OVERVIEW &amp; PROGRESS: SLIDE 2</vt:lpstr>
      <vt:lpstr>PROJECT OVERVIEW &amp; PROGRESS: SLIDE 3</vt:lpstr>
      <vt:lpstr>PROJECT OVERVIEW &amp; PROGRESS: SLIDE 4</vt:lpstr>
      <vt:lpstr>PROJECT OVERVIEW &amp; PROGRESS: SLIDE 5</vt:lpstr>
      <vt:lpstr>IMPACT OF RESEARCH</vt:lpstr>
      <vt:lpstr>TECH TRANSFER</vt:lpstr>
      <vt:lpstr>EDUCATION EFFORTS</vt:lpstr>
      <vt:lpstr>IMPLEMENTATION OF RESEARCH</vt:lpstr>
      <vt:lpstr>RESEARCHERS/STUDENTS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Leous, Audrey F</dc:creator>
  <cp:lastModifiedBy>coaadmin</cp:lastModifiedBy>
  <cp:revision>27</cp:revision>
  <dcterms:created xsi:type="dcterms:W3CDTF">2013-04-30T20:00:40Z</dcterms:created>
  <dcterms:modified xsi:type="dcterms:W3CDTF">2013-11-19T20:36:09Z</dcterms:modified>
</cp:coreProperties>
</file>